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  <p:sldMasterId id="2147483667" r:id="rId4"/>
  </p:sldMasterIdLst>
  <p:sldIdLst>
    <p:sldId id="258" r:id="rId5"/>
    <p:sldId id="261" r:id="rId6"/>
    <p:sldId id="262" r:id="rId7"/>
    <p:sldId id="265" r:id="rId8"/>
    <p:sldId id="266" r:id="rId9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77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9EB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842692" y="0"/>
            <a:ext cx="3808095" cy="2593975"/>
          </a:xfrm>
          <a:custGeom>
            <a:avLst/>
            <a:gdLst/>
            <a:ahLst/>
            <a:cxnLst/>
            <a:rect l="l" t="t" r="r" b="b"/>
            <a:pathLst>
              <a:path w="3808095" h="2593975">
                <a:moveTo>
                  <a:pt x="3679353" y="0"/>
                </a:moveTo>
                <a:lnTo>
                  <a:pt x="128656" y="0"/>
                </a:lnTo>
                <a:lnTo>
                  <a:pt x="128161" y="1231"/>
                </a:lnTo>
                <a:lnTo>
                  <a:pt x="112109" y="44164"/>
                </a:lnTo>
                <a:lnTo>
                  <a:pt x="97067" y="87579"/>
                </a:lnTo>
                <a:lnTo>
                  <a:pt x="83051" y="131462"/>
                </a:lnTo>
                <a:lnTo>
                  <a:pt x="70073" y="175800"/>
                </a:lnTo>
                <a:lnTo>
                  <a:pt x="58150" y="220577"/>
                </a:lnTo>
                <a:lnTo>
                  <a:pt x="47294" y="265779"/>
                </a:lnTo>
                <a:lnTo>
                  <a:pt x="37520" y="311393"/>
                </a:lnTo>
                <a:lnTo>
                  <a:pt x="28843" y="357404"/>
                </a:lnTo>
                <a:lnTo>
                  <a:pt x="21276" y="403798"/>
                </a:lnTo>
                <a:lnTo>
                  <a:pt x="14834" y="450560"/>
                </a:lnTo>
                <a:lnTo>
                  <a:pt x="9532" y="497676"/>
                </a:lnTo>
                <a:lnTo>
                  <a:pt x="5383" y="545131"/>
                </a:lnTo>
                <a:lnTo>
                  <a:pt x="2402" y="592913"/>
                </a:lnTo>
                <a:lnTo>
                  <a:pt x="602" y="641006"/>
                </a:lnTo>
                <a:lnTo>
                  <a:pt x="0" y="689395"/>
                </a:lnTo>
                <a:lnTo>
                  <a:pt x="602" y="737786"/>
                </a:lnTo>
                <a:lnTo>
                  <a:pt x="2402" y="785879"/>
                </a:lnTo>
                <a:lnTo>
                  <a:pt x="5383" y="833661"/>
                </a:lnTo>
                <a:lnTo>
                  <a:pt x="9532" y="881117"/>
                </a:lnTo>
                <a:lnTo>
                  <a:pt x="14834" y="928233"/>
                </a:lnTo>
                <a:lnTo>
                  <a:pt x="21276" y="974996"/>
                </a:lnTo>
                <a:lnTo>
                  <a:pt x="28843" y="1021390"/>
                </a:lnTo>
                <a:lnTo>
                  <a:pt x="37520" y="1067401"/>
                </a:lnTo>
                <a:lnTo>
                  <a:pt x="47294" y="1113015"/>
                </a:lnTo>
                <a:lnTo>
                  <a:pt x="58150" y="1158218"/>
                </a:lnTo>
                <a:lnTo>
                  <a:pt x="70073" y="1202996"/>
                </a:lnTo>
                <a:lnTo>
                  <a:pt x="83051" y="1247333"/>
                </a:lnTo>
                <a:lnTo>
                  <a:pt x="97067" y="1291217"/>
                </a:lnTo>
                <a:lnTo>
                  <a:pt x="112109" y="1334632"/>
                </a:lnTo>
                <a:lnTo>
                  <a:pt x="128161" y="1377565"/>
                </a:lnTo>
                <a:lnTo>
                  <a:pt x="145210" y="1420001"/>
                </a:lnTo>
                <a:lnTo>
                  <a:pt x="163241" y="1461926"/>
                </a:lnTo>
                <a:lnTo>
                  <a:pt x="182240" y="1503325"/>
                </a:lnTo>
                <a:lnTo>
                  <a:pt x="202192" y="1544184"/>
                </a:lnTo>
                <a:lnTo>
                  <a:pt x="223084" y="1584490"/>
                </a:lnTo>
                <a:lnTo>
                  <a:pt x="244901" y="1624227"/>
                </a:lnTo>
                <a:lnTo>
                  <a:pt x="267629" y="1663382"/>
                </a:lnTo>
                <a:lnTo>
                  <a:pt x="291253" y="1701940"/>
                </a:lnTo>
                <a:lnTo>
                  <a:pt x="315760" y="1739887"/>
                </a:lnTo>
                <a:lnTo>
                  <a:pt x="341135" y="1777209"/>
                </a:lnTo>
                <a:lnTo>
                  <a:pt x="367363" y="1813891"/>
                </a:lnTo>
                <a:lnTo>
                  <a:pt x="394431" y="1849919"/>
                </a:lnTo>
                <a:lnTo>
                  <a:pt x="422324" y="1885279"/>
                </a:lnTo>
                <a:lnTo>
                  <a:pt x="451028" y="1919956"/>
                </a:lnTo>
                <a:lnTo>
                  <a:pt x="480528" y="1953937"/>
                </a:lnTo>
                <a:lnTo>
                  <a:pt x="510811" y="1987207"/>
                </a:lnTo>
                <a:lnTo>
                  <a:pt x="541862" y="2019751"/>
                </a:lnTo>
                <a:lnTo>
                  <a:pt x="573667" y="2051556"/>
                </a:lnTo>
                <a:lnTo>
                  <a:pt x="606211" y="2082607"/>
                </a:lnTo>
                <a:lnTo>
                  <a:pt x="639480" y="2112890"/>
                </a:lnTo>
                <a:lnTo>
                  <a:pt x="673461" y="2142391"/>
                </a:lnTo>
                <a:lnTo>
                  <a:pt x="708138" y="2171095"/>
                </a:lnTo>
                <a:lnTo>
                  <a:pt x="743498" y="2198988"/>
                </a:lnTo>
                <a:lnTo>
                  <a:pt x="779525" y="2226056"/>
                </a:lnTo>
                <a:lnTo>
                  <a:pt x="816207" y="2252285"/>
                </a:lnTo>
                <a:lnTo>
                  <a:pt x="853528" y="2277660"/>
                </a:lnTo>
                <a:lnTo>
                  <a:pt x="891475" y="2302166"/>
                </a:lnTo>
                <a:lnTo>
                  <a:pt x="930032" y="2325791"/>
                </a:lnTo>
                <a:lnTo>
                  <a:pt x="969187" y="2348519"/>
                </a:lnTo>
                <a:lnTo>
                  <a:pt x="1008924" y="2370336"/>
                </a:lnTo>
                <a:lnTo>
                  <a:pt x="1049229" y="2391228"/>
                </a:lnTo>
                <a:lnTo>
                  <a:pt x="1090088" y="2411180"/>
                </a:lnTo>
                <a:lnTo>
                  <a:pt x="1131487" y="2430179"/>
                </a:lnTo>
                <a:lnTo>
                  <a:pt x="1173411" y="2448210"/>
                </a:lnTo>
                <a:lnTo>
                  <a:pt x="1215846" y="2465259"/>
                </a:lnTo>
                <a:lnTo>
                  <a:pt x="1258778" y="2481312"/>
                </a:lnTo>
                <a:lnTo>
                  <a:pt x="1302193" y="2496353"/>
                </a:lnTo>
                <a:lnTo>
                  <a:pt x="1346076" y="2510370"/>
                </a:lnTo>
                <a:lnTo>
                  <a:pt x="1390413" y="2523347"/>
                </a:lnTo>
                <a:lnTo>
                  <a:pt x="1435190" y="2535271"/>
                </a:lnTo>
                <a:lnTo>
                  <a:pt x="1480392" y="2546127"/>
                </a:lnTo>
                <a:lnTo>
                  <a:pt x="1526006" y="2555900"/>
                </a:lnTo>
                <a:lnTo>
                  <a:pt x="1572016" y="2564578"/>
                </a:lnTo>
                <a:lnTo>
                  <a:pt x="1618409" y="2572145"/>
                </a:lnTo>
                <a:lnTo>
                  <a:pt x="1665171" y="2578586"/>
                </a:lnTo>
                <a:lnTo>
                  <a:pt x="1712286" y="2583889"/>
                </a:lnTo>
                <a:lnTo>
                  <a:pt x="1759742" y="2588038"/>
                </a:lnTo>
                <a:lnTo>
                  <a:pt x="1807523" y="2591019"/>
                </a:lnTo>
                <a:lnTo>
                  <a:pt x="1855615" y="2592818"/>
                </a:lnTo>
                <a:lnTo>
                  <a:pt x="1904004" y="2593421"/>
                </a:lnTo>
                <a:lnTo>
                  <a:pt x="1952394" y="2592818"/>
                </a:lnTo>
                <a:lnTo>
                  <a:pt x="2000486" y="2591019"/>
                </a:lnTo>
                <a:lnTo>
                  <a:pt x="2048267" y="2588038"/>
                </a:lnTo>
                <a:lnTo>
                  <a:pt x="2095722" y="2583889"/>
                </a:lnTo>
                <a:lnTo>
                  <a:pt x="2142838" y="2578586"/>
                </a:lnTo>
                <a:lnTo>
                  <a:pt x="2189599" y="2572145"/>
                </a:lnTo>
                <a:lnTo>
                  <a:pt x="2235993" y="2564578"/>
                </a:lnTo>
                <a:lnTo>
                  <a:pt x="2282003" y="2555900"/>
                </a:lnTo>
                <a:lnTo>
                  <a:pt x="2327617" y="2546127"/>
                </a:lnTo>
                <a:lnTo>
                  <a:pt x="2372819" y="2535271"/>
                </a:lnTo>
                <a:lnTo>
                  <a:pt x="2417596" y="2523347"/>
                </a:lnTo>
                <a:lnTo>
                  <a:pt x="2461933" y="2510370"/>
                </a:lnTo>
                <a:lnTo>
                  <a:pt x="2505816" y="2496353"/>
                </a:lnTo>
                <a:lnTo>
                  <a:pt x="2549230" y="2481312"/>
                </a:lnTo>
                <a:lnTo>
                  <a:pt x="2592163" y="2465259"/>
                </a:lnTo>
                <a:lnTo>
                  <a:pt x="2634598" y="2448210"/>
                </a:lnTo>
                <a:lnTo>
                  <a:pt x="2676522" y="2430179"/>
                </a:lnTo>
                <a:lnTo>
                  <a:pt x="2717921" y="2411180"/>
                </a:lnTo>
                <a:lnTo>
                  <a:pt x="2758780" y="2391228"/>
                </a:lnTo>
                <a:lnTo>
                  <a:pt x="2799085" y="2370336"/>
                </a:lnTo>
                <a:lnTo>
                  <a:pt x="2838822" y="2348519"/>
                </a:lnTo>
                <a:lnTo>
                  <a:pt x="2877976" y="2325791"/>
                </a:lnTo>
                <a:lnTo>
                  <a:pt x="2916534" y="2302166"/>
                </a:lnTo>
                <a:lnTo>
                  <a:pt x="2954480" y="2277660"/>
                </a:lnTo>
                <a:lnTo>
                  <a:pt x="2991802" y="2252285"/>
                </a:lnTo>
                <a:lnTo>
                  <a:pt x="3028483" y="2226056"/>
                </a:lnTo>
                <a:lnTo>
                  <a:pt x="3064511" y="2198988"/>
                </a:lnTo>
                <a:lnTo>
                  <a:pt x="3099871" y="2171095"/>
                </a:lnTo>
                <a:lnTo>
                  <a:pt x="3134548" y="2142391"/>
                </a:lnTo>
                <a:lnTo>
                  <a:pt x="3168528" y="2112890"/>
                </a:lnTo>
                <a:lnTo>
                  <a:pt x="3201798" y="2082607"/>
                </a:lnTo>
                <a:lnTo>
                  <a:pt x="3234342" y="2051556"/>
                </a:lnTo>
                <a:lnTo>
                  <a:pt x="3266147" y="2019751"/>
                </a:lnTo>
                <a:lnTo>
                  <a:pt x="3297198" y="1987207"/>
                </a:lnTo>
                <a:lnTo>
                  <a:pt x="3327480" y="1953937"/>
                </a:lnTo>
                <a:lnTo>
                  <a:pt x="3356981" y="1919956"/>
                </a:lnTo>
                <a:lnTo>
                  <a:pt x="3385685" y="1885279"/>
                </a:lnTo>
                <a:lnTo>
                  <a:pt x="3413578" y="1849919"/>
                </a:lnTo>
                <a:lnTo>
                  <a:pt x="3440646" y="1813891"/>
                </a:lnTo>
                <a:lnTo>
                  <a:pt x="3466874" y="1777209"/>
                </a:lnTo>
                <a:lnTo>
                  <a:pt x="3492249" y="1739887"/>
                </a:lnTo>
                <a:lnTo>
                  <a:pt x="3516755" y="1701940"/>
                </a:lnTo>
                <a:lnTo>
                  <a:pt x="3540380" y="1663382"/>
                </a:lnTo>
                <a:lnTo>
                  <a:pt x="3563107" y="1624227"/>
                </a:lnTo>
                <a:lnTo>
                  <a:pt x="3584924" y="1584490"/>
                </a:lnTo>
                <a:lnTo>
                  <a:pt x="3605816" y="1544184"/>
                </a:lnTo>
                <a:lnTo>
                  <a:pt x="3625769" y="1503325"/>
                </a:lnTo>
                <a:lnTo>
                  <a:pt x="3644768" y="1461926"/>
                </a:lnTo>
                <a:lnTo>
                  <a:pt x="3662799" y="1420001"/>
                </a:lnTo>
                <a:lnTo>
                  <a:pt x="3679848" y="1377565"/>
                </a:lnTo>
                <a:lnTo>
                  <a:pt x="3695900" y="1334632"/>
                </a:lnTo>
                <a:lnTo>
                  <a:pt x="3710941" y="1291217"/>
                </a:lnTo>
                <a:lnTo>
                  <a:pt x="3724958" y="1247333"/>
                </a:lnTo>
                <a:lnTo>
                  <a:pt x="3737935" y="1202996"/>
                </a:lnTo>
                <a:lnTo>
                  <a:pt x="3749859" y="1158218"/>
                </a:lnTo>
                <a:lnTo>
                  <a:pt x="3760715" y="1113015"/>
                </a:lnTo>
                <a:lnTo>
                  <a:pt x="3770488" y="1067401"/>
                </a:lnTo>
                <a:lnTo>
                  <a:pt x="3779166" y="1021390"/>
                </a:lnTo>
                <a:lnTo>
                  <a:pt x="3786733" y="974996"/>
                </a:lnTo>
                <a:lnTo>
                  <a:pt x="3793174" y="928233"/>
                </a:lnTo>
                <a:lnTo>
                  <a:pt x="3798477" y="881117"/>
                </a:lnTo>
                <a:lnTo>
                  <a:pt x="3802626" y="833661"/>
                </a:lnTo>
                <a:lnTo>
                  <a:pt x="3805607" y="785879"/>
                </a:lnTo>
                <a:lnTo>
                  <a:pt x="3807406" y="737786"/>
                </a:lnTo>
                <a:lnTo>
                  <a:pt x="3808009" y="689395"/>
                </a:lnTo>
                <a:lnTo>
                  <a:pt x="3807406" y="641006"/>
                </a:lnTo>
                <a:lnTo>
                  <a:pt x="3805607" y="592913"/>
                </a:lnTo>
                <a:lnTo>
                  <a:pt x="3802626" y="545131"/>
                </a:lnTo>
                <a:lnTo>
                  <a:pt x="3798477" y="497676"/>
                </a:lnTo>
                <a:lnTo>
                  <a:pt x="3793174" y="450560"/>
                </a:lnTo>
                <a:lnTo>
                  <a:pt x="3786733" y="403798"/>
                </a:lnTo>
                <a:lnTo>
                  <a:pt x="3779166" y="357404"/>
                </a:lnTo>
                <a:lnTo>
                  <a:pt x="3770488" y="311393"/>
                </a:lnTo>
                <a:lnTo>
                  <a:pt x="3760715" y="265779"/>
                </a:lnTo>
                <a:lnTo>
                  <a:pt x="3749859" y="220577"/>
                </a:lnTo>
                <a:lnTo>
                  <a:pt x="3737935" y="175800"/>
                </a:lnTo>
                <a:lnTo>
                  <a:pt x="3724958" y="131462"/>
                </a:lnTo>
                <a:lnTo>
                  <a:pt x="3710941" y="87579"/>
                </a:lnTo>
                <a:lnTo>
                  <a:pt x="3695900" y="44164"/>
                </a:lnTo>
                <a:lnTo>
                  <a:pt x="3679848" y="1231"/>
                </a:lnTo>
                <a:lnTo>
                  <a:pt x="3679353" y="0"/>
                </a:lnTo>
                <a:close/>
              </a:path>
            </a:pathLst>
          </a:custGeom>
          <a:solidFill>
            <a:srgbClr val="7DC5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1970780" y="0"/>
            <a:ext cx="2692400" cy="2317750"/>
          </a:xfrm>
          <a:custGeom>
            <a:avLst/>
            <a:gdLst/>
            <a:ahLst/>
            <a:cxnLst/>
            <a:rect l="l" t="t" r="r" b="b"/>
            <a:pathLst>
              <a:path w="2692400" h="2317750">
                <a:moveTo>
                  <a:pt x="2277916" y="0"/>
                </a:moveTo>
                <a:lnTo>
                  <a:pt x="414206" y="0"/>
                </a:lnTo>
                <a:lnTo>
                  <a:pt x="394252" y="19302"/>
                </a:lnTo>
                <a:lnTo>
                  <a:pt x="363011" y="51597"/>
                </a:lnTo>
                <a:lnTo>
                  <a:pt x="332853" y="84917"/>
                </a:lnTo>
                <a:lnTo>
                  <a:pt x="303805" y="119235"/>
                </a:lnTo>
                <a:lnTo>
                  <a:pt x="275897" y="154520"/>
                </a:lnTo>
                <a:lnTo>
                  <a:pt x="249157" y="190747"/>
                </a:lnTo>
                <a:lnTo>
                  <a:pt x="223613" y="227884"/>
                </a:lnTo>
                <a:lnTo>
                  <a:pt x="199294" y="265905"/>
                </a:lnTo>
                <a:lnTo>
                  <a:pt x="176229" y="304780"/>
                </a:lnTo>
                <a:lnTo>
                  <a:pt x="154445" y="344482"/>
                </a:lnTo>
                <a:lnTo>
                  <a:pt x="133971" y="384982"/>
                </a:lnTo>
                <a:lnTo>
                  <a:pt x="114836" y="426250"/>
                </a:lnTo>
                <a:lnTo>
                  <a:pt x="97068" y="468260"/>
                </a:lnTo>
                <a:lnTo>
                  <a:pt x="80696" y="510982"/>
                </a:lnTo>
                <a:lnTo>
                  <a:pt x="65748" y="554387"/>
                </a:lnTo>
                <a:lnTo>
                  <a:pt x="52253" y="598448"/>
                </a:lnTo>
                <a:lnTo>
                  <a:pt x="40238" y="643136"/>
                </a:lnTo>
                <a:lnTo>
                  <a:pt x="29734" y="688423"/>
                </a:lnTo>
                <a:lnTo>
                  <a:pt x="20767" y="734279"/>
                </a:lnTo>
                <a:lnTo>
                  <a:pt x="13367" y="780677"/>
                </a:lnTo>
                <a:lnTo>
                  <a:pt x="7561" y="827588"/>
                </a:lnTo>
                <a:lnTo>
                  <a:pt x="3379" y="874983"/>
                </a:lnTo>
                <a:lnTo>
                  <a:pt x="849" y="922834"/>
                </a:lnTo>
                <a:lnTo>
                  <a:pt x="0" y="971113"/>
                </a:lnTo>
                <a:lnTo>
                  <a:pt x="849" y="1019393"/>
                </a:lnTo>
                <a:lnTo>
                  <a:pt x="3379" y="1067244"/>
                </a:lnTo>
                <a:lnTo>
                  <a:pt x="7561" y="1114639"/>
                </a:lnTo>
                <a:lnTo>
                  <a:pt x="13367" y="1161550"/>
                </a:lnTo>
                <a:lnTo>
                  <a:pt x="20767" y="1207948"/>
                </a:lnTo>
                <a:lnTo>
                  <a:pt x="29734" y="1253804"/>
                </a:lnTo>
                <a:lnTo>
                  <a:pt x="40238" y="1299091"/>
                </a:lnTo>
                <a:lnTo>
                  <a:pt x="52253" y="1343779"/>
                </a:lnTo>
                <a:lnTo>
                  <a:pt x="65748" y="1387840"/>
                </a:lnTo>
                <a:lnTo>
                  <a:pt x="80696" y="1431245"/>
                </a:lnTo>
                <a:lnTo>
                  <a:pt x="97068" y="1473967"/>
                </a:lnTo>
                <a:lnTo>
                  <a:pt x="114836" y="1515977"/>
                </a:lnTo>
                <a:lnTo>
                  <a:pt x="133971" y="1557245"/>
                </a:lnTo>
                <a:lnTo>
                  <a:pt x="154445" y="1597745"/>
                </a:lnTo>
                <a:lnTo>
                  <a:pt x="176229" y="1637447"/>
                </a:lnTo>
                <a:lnTo>
                  <a:pt x="199294" y="1676322"/>
                </a:lnTo>
                <a:lnTo>
                  <a:pt x="223613" y="1714343"/>
                </a:lnTo>
                <a:lnTo>
                  <a:pt x="249157" y="1751480"/>
                </a:lnTo>
                <a:lnTo>
                  <a:pt x="275897" y="1787706"/>
                </a:lnTo>
                <a:lnTo>
                  <a:pt x="303805" y="1822992"/>
                </a:lnTo>
                <a:lnTo>
                  <a:pt x="332853" y="1857310"/>
                </a:lnTo>
                <a:lnTo>
                  <a:pt x="363011" y="1890630"/>
                </a:lnTo>
                <a:lnTo>
                  <a:pt x="394252" y="1922925"/>
                </a:lnTo>
                <a:lnTo>
                  <a:pt x="426547" y="1954166"/>
                </a:lnTo>
                <a:lnTo>
                  <a:pt x="459867" y="1984324"/>
                </a:lnTo>
                <a:lnTo>
                  <a:pt x="494184" y="2013371"/>
                </a:lnTo>
                <a:lnTo>
                  <a:pt x="529470" y="2041279"/>
                </a:lnTo>
                <a:lnTo>
                  <a:pt x="565696" y="2068020"/>
                </a:lnTo>
                <a:lnTo>
                  <a:pt x="602834" y="2093563"/>
                </a:lnTo>
                <a:lnTo>
                  <a:pt x="640855" y="2117882"/>
                </a:lnTo>
                <a:lnTo>
                  <a:pt x="679730" y="2140948"/>
                </a:lnTo>
                <a:lnTo>
                  <a:pt x="719432" y="2162732"/>
                </a:lnTo>
                <a:lnTo>
                  <a:pt x="759931" y="2183206"/>
                </a:lnTo>
                <a:lnTo>
                  <a:pt x="801200" y="2202340"/>
                </a:lnTo>
                <a:lnTo>
                  <a:pt x="843209" y="2220108"/>
                </a:lnTo>
                <a:lnTo>
                  <a:pt x="885931" y="2236480"/>
                </a:lnTo>
                <a:lnTo>
                  <a:pt x="929337" y="2251428"/>
                </a:lnTo>
                <a:lnTo>
                  <a:pt x="973398" y="2264924"/>
                </a:lnTo>
                <a:lnTo>
                  <a:pt x="1018086" y="2276938"/>
                </a:lnTo>
                <a:lnTo>
                  <a:pt x="1063372" y="2287443"/>
                </a:lnTo>
                <a:lnTo>
                  <a:pt x="1109229" y="2296410"/>
                </a:lnTo>
                <a:lnTo>
                  <a:pt x="1155626" y="2303810"/>
                </a:lnTo>
                <a:lnTo>
                  <a:pt x="1202537" y="2309616"/>
                </a:lnTo>
                <a:lnTo>
                  <a:pt x="1249933" y="2313797"/>
                </a:lnTo>
                <a:lnTo>
                  <a:pt x="1297784" y="2316328"/>
                </a:lnTo>
                <a:lnTo>
                  <a:pt x="1346063" y="2317177"/>
                </a:lnTo>
                <a:lnTo>
                  <a:pt x="1394342" y="2316328"/>
                </a:lnTo>
                <a:lnTo>
                  <a:pt x="1442194" y="2313797"/>
                </a:lnTo>
                <a:lnTo>
                  <a:pt x="1489589" y="2309616"/>
                </a:lnTo>
                <a:lnTo>
                  <a:pt x="1536500" y="2303810"/>
                </a:lnTo>
                <a:lnTo>
                  <a:pt x="1582898" y="2296410"/>
                </a:lnTo>
                <a:lnTo>
                  <a:pt x="1628754" y="2287443"/>
                </a:lnTo>
                <a:lnTo>
                  <a:pt x="1674040" y="2276938"/>
                </a:lnTo>
                <a:lnTo>
                  <a:pt x="1718728" y="2264924"/>
                </a:lnTo>
                <a:lnTo>
                  <a:pt x="1762789" y="2251428"/>
                </a:lnTo>
                <a:lnTo>
                  <a:pt x="1806194" y="2236480"/>
                </a:lnTo>
                <a:lnTo>
                  <a:pt x="1848916" y="2220108"/>
                </a:lnTo>
                <a:lnTo>
                  <a:pt x="1890925" y="2202340"/>
                </a:lnTo>
                <a:lnTo>
                  <a:pt x="1932193" y="2183206"/>
                </a:lnTo>
                <a:lnTo>
                  <a:pt x="1972692" y="2162732"/>
                </a:lnTo>
                <a:lnTo>
                  <a:pt x="2012394" y="2140948"/>
                </a:lnTo>
                <a:lnTo>
                  <a:pt x="2051269" y="2117882"/>
                </a:lnTo>
                <a:lnTo>
                  <a:pt x="2089289" y="2093563"/>
                </a:lnTo>
                <a:lnTo>
                  <a:pt x="2126427" y="2068020"/>
                </a:lnTo>
                <a:lnTo>
                  <a:pt x="2162652" y="2041279"/>
                </a:lnTo>
                <a:lnTo>
                  <a:pt x="2197938" y="2013371"/>
                </a:lnTo>
                <a:lnTo>
                  <a:pt x="2232255" y="1984324"/>
                </a:lnTo>
                <a:lnTo>
                  <a:pt x="2265575" y="1954166"/>
                </a:lnTo>
                <a:lnTo>
                  <a:pt x="2297869" y="1922925"/>
                </a:lnTo>
                <a:lnTo>
                  <a:pt x="2329110" y="1890630"/>
                </a:lnTo>
                <a:lnTo>
                  <a:pt x="2359268" y="1857310"/>
                </a:lnTo>
                <a:lnTo>
                  <a:pt x="2388315" y="1822992"/>
                </a:lnTo>
                <a:lnTo>
                  <a:pt x="2416223" y="1787706"/>
                </a:lnTo>
                <a:lnTo>
                  <a:pt x="2442962" y="1751480"/>
                </a:lnTo>
                <a:lnTo>
                  <a:pt x="2468506" y="1714343"/>
                </a:lnTo>
                <a:lnTo>
                  <a:pt x="2492824" y="1676322"/>
                </a:lnTo>
                <a:lnTo>
                  <a:pt x="2515890" y="1637447"/>
                </a:lnTo>
                <a:lnTo>
                  <a:pt x="2537673" y="1597745"/>
                </a:lnTo>
                <a:lnTo>
                  <a:pt x="2558147" y="1557245"/>
                </a:lnTo>
                <a:lnTo>
                  <a:pt x="2577282" y="1515977"/>
                </a:lnTo>
                <a:lnTo>
                  <a:pt x="2595049" y="1473967"/>
                </a:lnTo>
                <a:lnTo>
                  <a:pt x="2611421" y="1431245"/>
                </a:lnTo>
                <a:lnTo>
                  <a:pt x="2626369" y="1387840"/>
                </a:lnTo>
                <a:lnTo>
                  <a:pt x="2639864" y="1343779"/>
                </a:lnTo>
                <a:lnTo>
                  <a:pt x="2651878" y="1299091"/>
                </a:lnTo>
                <a:lnTo>
                  <a:pt x="2662383" y="1253804"/>
                </a:lnTo>
                <a:lnTo>
                  <a:pt x="2671349" y="1207948"/>
                </a:lnTo>
                <a:lnTo>
                  <a:pt x="2678750" y="1161550"/>
                </a:lnTo>
                <a:lnTo>
                  <a:pt x="2684555" y="1114639"/>
                </a:lnTo>
                <a:lnTo>
                  <a:pt x="2688737" y="1067244"/>
                </a:lnTo>
                <a:lnTo>
                  <a:pt x="2691267" y="1019393"/>
                </a:lnTo>
                <a:lnTo>
                  <a:pt x="2692116" y="971113"/>
                </a:lnTo>
                <a:lnTo>
                  <a:pt x="2691267" y="922834"/>
                </a:lnTo>
                <a:lnTo>
                  <a:pt x="2688737" y="874983"/>
                </a:lnTo>
                <a:lnTo>
                  <a:pt x="2684555" y="827588"/>
                </a:lnTo>
                <a:lnTo>
                  <a:pt x="2678750" y="780677"/>
                </a:lnTo>
                <a:lnTo>
                  <a:pt x="2671349" y="734279"/>
                </a:lnTo>
                <a:lnTo>
                  <a:pt x="2662383" y="688423"/>
                </a:lnTo>
                <a:lnTo>
                  <a:pt x="2651878" y="643136"/>
                </a:lnTo>
                <a:lnTo>
                  <a:pt x="2639864" y="598448"/>
                </a:lnTo>
                <a:lnTo>
                  <a:pt x="2626369" y="554387"/>
                </a:lnTo>
                <a:lnTo>
                  <a:pt x="2611421" y="510982"/>
                </a:lnTo>
                <a:lnTo>
                  <a:pt x="2595049" y="468260"/>
                </a:lnTo>
                <a:lnTo>
                  <a:pt x="2577282" y="426250"/>
                </a:lnTo>
                <a:lnTo>
                  <a:pt x="2558147" y="384982"/>
                </a:lnTo>
                <a:lnTo>
                  <a:pt x="2537673" y="344482"/>
                </a:lnTo>
                <a:lnTo>
                  <a:pt x="2515890" y="304780"/>
                </a:lnTo>
                <a:lnTo>
                  <a:pt x="2492824" y="265905"/>
                </a:lnTo>
                <a:lnTo>
                  <a:pt x="2468506" y="227884"/>
                </a:lnTo>
                <a:lnTo>
                  <a:pt x="2442962" y="190747"/>
                </a:lnTo>
                <a:lnTo>
                  <a:pt x="2416223" y="154520"/>
                </a:lnTo>
                <a:lnTo>
                  <a:pt x="2388315" y="119235"/>
                </a:lnTo>
                <a:lnTo>
                  <a:pt x="2359268" y="84917"/>
                </a:lnTo>
                <a:lnTo>
                  <a:pt x="2329110" y="51597"/>
                </a:lnTo>
                <a:lnTo>
                  <a:pt x="2297869" y="19302"/>
                </a:lnTo>
                <a:lnTo>
                  <a:pt x="2277916" y="0"/>
                </a:lnTo>
                <a:close/>
              </a:path>
            </a:pathLst>
          </a:custGeom>
          <a:solidFill>
            <a:srgbClr val="179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3427510" y="1726579"/>
            <a:ext cx="1113155" cy="1113155"/>
          </a:xfrm>
          <a:custGeom>
            <a:avLst/>
            <a:gdLst/>
            <a:ahLst/>
            <a:cxnLst/>
            <a:rect l="l" t="t" r="r" b="b"/>
            <a:pathLst>
              <a:path w="1113155" h="1113155">
                <a:moveTo>
                  <a:pt x="556558" y="0"/>
                </a:moveTo>
                <a:lnTo>
                  <a:pt x="508537" y="2042"/>
                </a:lnTo>
                <a:lnTo>
                  <a:pt x="461650" y="8060"/>
                </a:lnTo>
                <a:lnTo>
                  <a:pt x="416065" y="17884"/>
                </a:lnTo>
                <a:lnTo>
                  <a:pt x="371947" y="31349"/>
                </a:lnTo>
                <a:lnTo>
                  <a:pt x="329465" y="48287"/>
                </a:lnTo>
                <a:lnTo>
                  <a:pt x="288786" y="68531"/>
                </a:lnTo>
                <a:lnTo>
                  <a:pt x="250076" y="91914"/>
                </a:lnTo>
                <a:lnTo>
                  <a:pt x="213502" y="118269"/>
                </a:lnTo>
                <a:lnTo>
                  <a:pt x="179233" y="147429"/>
                </a:lnTo>
                <a:lnTo>
                  <a:pt x="147434" y="179227"/>
                </a:lnTo>
                <a:lnTo>
                  <a:pt x="118273" y="213496"/>
                </a:lnTo>
                <a:lnTo>
                  <a:pt x="91917" y="250068"/>
                </a:lnTo>
                <a:lnTo>
                  <a:pt x="68533" y="288778"/>
                </a:lnTo>
                <a:lnTo>
                  <a:pt x="48289" y="329456"/>
                </a:lnTo>
                <a:lnTo>
                  <a:pt x="31350" y="371938"/>
                </a:lnTo>
                <a:lnTo>
                  <a:pt x="17885" y="416055"/>
                </a:lnTo>
                <a:lnTo>
                  <a:pt x="8060" y="461640"/>
                </a:lnTo>
                <a:lnTo>
                  <a:pt x="2042" y="508527"/>
                </a:lnTo>
                <a:lnTo>
                  <a:pt x="0" y="556548"/>
                </a:lnTo>
                <a:lnTo>
                  <a:pt x="2042" y="604571"/>
                </a:lnTo>
                <a:lnTo>
                  <a:pt x="8060" y="651459"/>
                </a:lnTo>
                <a:lnTo>
                  <a:pt x="17885" y="697045"/>
                </a:lnTo>
                <a:lnTo>
                  <a:pt x="31350" y="741163"/>
                </a:lnTo>
                <a:lnTo>
                  <a:pt x="48289" y="783646"/>
                </a:lnTo>
                <a:lnTo>
                  <a:pt x="68533" y="824325"/>
                </a:lnTo>
                <a:lnTo>
                  <a:pt x="91917" y="863035"/>
                </a:lnTo>
                <a:lnTo>
                  <a:pt x="118273" y="899608"/>
                </a:lnTo>
                <a:lnTo>
                  <a:pt x="147434" y="933878"/>
                </a:lnTo>
                <a:lnTo>
                  <a:pt x="179233" y="965676"/>
                </a:lnTo>
                <a:lnTo>
                  <a:pt x="213502" y="994836"/>
                </a:lnTo>
                <a:lnTo>
                  <a:pt x="250076" y="1021192"/>
                </a:lnTo>
                <a:lnTo>
                  <a:pt x="288786" y="1044575"/>
                </a:lnTo>
                <a:lnTo>
                  <a:pt x="329465" y="1064819"/>
                </a:lnTo>
                <a:lnTo>
                  <a:pt x="371947" y="1081757"/>
                </a:lnTo>
                <a:lnTo>
                  <a:pt x="416065" y="1095222"/>
                </a:lnTo>
                <a:lnTo>
                  <a:pt x="461650" y="1105047"/>
                </a:lnTo>
                <a:lnTo>
                  <a:pt x="508537" y="1111064"/>
                </a:lnTo>
                <a:lnTo>
                  <a:pt x="556558" y="1113107"/>
                </a:lnTo>
                <a:lnTo>
                  <a:pt x="604580" y="1111064"/>
                </a:lnTo>
                <a:lnTo>
                  <a:pt x="651467" y="1105047"/>
                </a:lnTo>
                <a:lnTo>
                  <a:pt x="697052" y="1095222"/>
                </a:lnTo>
                <a:lnTo>
                  <a:pt x="741170" y="1081757"/>
                </a:lnTo>
                <a:lnTo>
                  <a:pt x="783652" y="1064819"/>
                </a:lnTo>
                <a:lnTo>
                  <a:pt x="824331" y="1044575"/>
                </a:lnTo>
                <a:lnTo>
                  <a:pt x="863041" y="1021192"/>
                </a:lnTo>
                <a:lnTo>
                  <a:pt x="899615" y="994836"/>
                </a:lnTo>
                <a:lnTo>
                  <a:pt x="933884" y="965676"/>
                </a:lnTo>
                <a:lnTo>
                  <a:pt x="965683" y="933878"/>
                </a:lnTo>
                <a:lnTo>
                  <a:pt x="994844" y="899608"/>
                </a:lnTo>
                <a:lnTo>
                  <a:pt x="1021200" y="863035"/>
                </a:lnTo>
                <a:lnTo>
                  <a:pt x="1044584" y="824325"/>
                </a:lnTo>
                <a:lnTo>
                  <a:pt x="1064828" y="783646"/>
                </a:lnTo>
                <a:lnTo>
                  <a:pt x="1081767" y="741163"/>
                </a:lnTo>
                <a:lnTo>
                  <a:pt x="1095232" y="697045"/>
                </a:lnTo>
                <a:lnTo>
                  <a:pt x="1105057" y="651459"/>
                </a:lnTo>
                <a:lnTo>
                  <a:pt x="1111074" y="604571"/>
                </a:lnTo>
                <a:lnTo>
                  <a:pt x="1113117" y="556548"/>
                </a:lnTo>
                <a:lnTo>
                  <a:pt x="1111074" y="508527"/>
                </a:lnTo>
                <a:lnTo>
                  <a:pt x="1105057" y="461640"/>
                </a:lnTo>
                <a:lnTo>
                  <a:pt x="1095232" y="416055"/>
                </a:lnTo>
                <a:lnTo>
                  <a:pt x="1081767" y="371938"/>
                </a:lnTo>
                <a:lnTo>
                  <a:pt x="1064828" y="329456"/>
                </a:lnTo>
                <a:lnTo>
                  <a:pt x="1044584" y="288778"/>
                </a:lnTo>
                <a:lnTo>
                  <a:pt x="1021200" y="250068"/>
                </a:lnTo>
                <a:lnTo>
                  <a:pt x="994844" y="213496"/>
                </a:lnTo>
                <a:lnTo>
                  <a:pt x="965683" y="179227"/>
                </a:lnTo>
                <a:lnTo>
                  <a:pt x="933884" y="147429"/>
                </a:lnTo>
                <a:lnTo>
                  <a:pt x="899615" y="118269"/>
                </a:lnTo>
                <a:lnTo>
                  <a:pt x="863041" y="91914"/>
                </a:lnTo>
                <a:lnTo>
                  <a:pt x="824331" y="68531"/>
                </a:lnTo>
                <a:lnTo>
                  <a:pt x="783652" y="48287"/>
                </a:lnTo>
                <a:lnTo>
                  <a:pt x="741170" y="31349"/>
                </a:lnTo>
                <a:lnTo>
                  <a:pt x="697052" y="17884"/>
                </a:lnTo>
                <a:lnTo>
                  <a:pt x="651467" y="8060"/>
                </a:lnTo>
                <a:lnTo>
                  <a:pt x="604580" y="2042"/>
                </a:lnTo>
                <a:lnTo>
                  <a:pt x="556558" y="0"/>
                </a:lnTo>
                <a:close/>
              </a:path>
            </a:pathLst>
          </a:custGeom>
          <a:solidFill>
            <a:srgbClr val="ED6D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9097" y="3430789"/>
            <a:ext cx="13351510" cy="1332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50" b="1" i="0">
                <a:solidFill>
                  <a:srgbClr val="383636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0" i="0">
                <a:solidFill>
                  <a:srgbClr val="383636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FC5C-9F3E-8BC7-0EBE-F00B4F2C4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69727-4A5E-CAC2-450E-B920D24CF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DC389-F24B-3505-7DBB-3016FDF4A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56CE9-0230-671B-C45E-23F4E4D73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2585-2D6A-1749-AD41-C3E11DEFC10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5A0A8-DEFD-F938-A7C6-2472106DF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51E34-A009-9E85-E2CE-F2D469333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CD7B-CB70-4C48-AAB6-52406113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3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83852-6C2C-9F8D-2CAF-41CEE095B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0E9AE-FACF-67D4-3AD6-1C82D5C0A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AC2D5-1052-0CE3-D371-277E8858D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5DCF84-584C-E4E4-A3AC-8EC4AEE29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958BDB-15F8-BBAA-7E05-E43BD64EC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92111E-6013-5D27-5498-0A077870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2585-2D6A-1749-AD41-C3E11DEFC10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3764-3394-F2A3-25D6-2D6E2030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7A7471-4437-E510-C1B2-5D8040B1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CD7B-CB70-4C48-AAB6-52406113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4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55A31-F11A-A0FB-280C-0DB6878D0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FD4898-C486-D6ED-8DC3-92DE900E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2585-2D6A-1749-AD41-C3E11DEFC10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CE33B-816A-0DB2-C393-282314916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03A5C-521C-FE72-7A4D-0E339027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CD7B-CB70-4C48-AAB6-52406113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35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9E1E3B-7C7D-3440-8CBF-E65916915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2585-2D6A-1749-AD41-C3E11DEFC10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8E9FB9-19BF-83E4-4220-9338FEB6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4B331-9D99-9B41-CF2D-B024ADA2C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CD7B-CB70-4C48-AAB6-52406113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5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E712F-439F-8C8A-19F5-C61B7DA8B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33DAA-60D4-71D1-1E8E-537AA2B1E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90D3F-9BA2-ACD8-91F9-FCA75A116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9D6FC-D472-3E00-E838-0181157B0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2585-2D6A-1749-AD41-C3E11DEFC10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8A5A6-752F-3346-A4F4-CCD31FF9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75F18-747D-6DCE-8C6F-1BA062C68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CD7B-CB70-4C48-AAB6-52406113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71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310CF-F799-8CA8-ABB1-AE26CA414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6CAD69-827B-ACBC-1C97-5A361A8088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21FDD-6A5D-CDD4-F777-9813F836F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1F563-7B1B-0131-D280-5503D7BC2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2585-2D6A-1749-AD41-C3E11DEFC10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A7272-D58B-3645-572E-73711F3D4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FCDBE-C253-FE78-2FC9-510A4FFAB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CD7B-CB70-4C48-AAB6-52406113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13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20895-8FA4-D661-6B07-4BD657D21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D20773-7698-D797-54ED-27494E3E1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DEB60-EBF3-164B-CBC0-EEC737248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2585-2D6A-1749-AD41-C3E11DEFC10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1FFB6-A445-425C-3499-D2C6C0E09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D6DC3-D831-DECC-E981-62685E7D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CD7B-CB70-4C48-AAB6-52406113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95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AAB104-E92A-5D7F-0E96-B16B143C7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475211-051F-BDE9-67D5-FA2191613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084B1-B071-CF8C-CADE-222B240F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2585-2D6A-1749-AD41-C3E11DEFC10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6CA10-6B31-B582-8A13-5BDB2638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828BC-D4B6-F836-FEF9-A38BB11D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CD7B-CB70-4C48-AAB6-52406113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3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50" b="1" i="0">
                <a:solidFill>
                  <a:srgbClr val="383636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50" b="0" i="0">
                <a:solidFill>
                  <a:srgbClr val="383636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9EBE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2969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530" y="12368"/>
            <a:ext cx="7898157" cy="72136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8101856" y="315005"/>
            <a:ext cx="1417955" cy="1417955"/>
          </a:xfrm>
          <a:custGeom>
            <a:avLst/>
            <a:gdLst/>
            <a:ahLst/>
            <a:cxnLst/>
            <a:rect l="l" t="t" r="r" b="b"/>
            <a:pathLst>
              <a:path w="1417954" h="1417955">
                <a:moveTo>
                  <a:pt x="708742" y="0"/>
                </a:moveTo>
                <a:lnTo>
                  <a:pt x="660218" y="1635"/>
                </a:lnTo>
                <a:lnTo>
                  <a:pt x="612571" y="6469"/>
                </a:lnTo>
                <a:lnTo>
                  <a:pt x="565907" y="14398"/>
                </a:lnTo>
                <a:lnTo>
                  <a:pt x="520332" y="25316"/>
                </a:lnTo>
                <a:lnTo>
                  <a:pt x="475951" y="39117"/>
                </a:lnTo>
                <a:lnTo>
                  <a:pt x="432870" y="55695"/>
                </a:lnTo>
                <a:lnTo>
                  <a:pt x="391194" y="74946"/>
                </a:lnTo>
                <a:lnTo>
                  <a:pt x="351029" y="96763"/>
                </a:lnTo>
                <a:lnTo>
                  <a:pt x="312480" y="121040"/>
                </a:lnTo>
                <a:lnTo>
                  <a:pt x="275653" y="147673"/>
                </a:lnTo>
                <a:lnTo>
                  <a:pt x="240654" y="176556"/>
                </a:lnTo>
                <a:lnTo>
                  <a:pt x="207587" y="207583"/>
                </a:lnTo>
                <a:lnTo>
                  <a:pt x="176560" y="240649"/>
                </a:lnTo>
                <a:lnTo>
                  <a:pt x="147677" y="275648"/>
                </a:lnTo>
                <a:lnTo>
                  <a:pt x="121043" y="312475"/>
                </a:lnTo>
                <a:lnTo>
                  <a:pt x="96765" y="351024"/>
                </a:lnTo>
                <a:lnTo>
                  <a:pt x="74948" y="391189"/>
                </a:lnTo>
                <a:lnTo>
                  <a:pt x="55697" y="432865"/>
                </a:lnTo>
                <a:lnTo>
                  <a:pt x="39118" y="475947"/>
                </a:lnTo>
                <a:lnTo>
                  <a:pt x="25317" y="520329"/>
                </a:lnTo>
                <a:lnTo>
                  <a:pt x="14399" y="565904"/>
                </a:lnTo>
                <a:lnTo>
                  <a:pt x="6470" y="612569"/>
                </a:lnTo>
                <a:lnTo>
                  <a:pt x="1635" y="660217"/>
                </a:lnTo>
                <a:lnTo>
                  <a:pt x="0" y="708742"/>
                </a:lnTo>
                <a:lnTo>
                  <a:pt x="1635" y="757267"/>
                </a:lnTo>
                <a:lnTo>
                  <a:pt x="6470" y="804913"/>
                </a:lnTo>
                <a:lnTo>
                  <a:pt x="14399" y="851577"/>
                </a:lnTo>
                <a:lnTo>
                  <a:pt x="25317" y="897152"/>
                </a:lnTo>
                <a:lnTo>
                  <a:pt x="39118" y="941532"/>
                </a:lnTo>
                <a:lnTo>
                  <a:pt x="55697" y="984613"/>
                </a:lnTo>
                <a:lnTo>
                  <a:pt x="74948" y="1026289"/>
                </a:lnTo>
                <a:lnTo>
                  <a:pt x="96765" y="1066453"/>
                </a:lnTo>
                <a:lnTo>
                  <a:pt x="121043" y="1105002"/>
                </a:lnTo>
                <a:lnTo>
                  <a:pt x="147677" y="1141828"/>
                </a:lnTo>
                <a:lnTo>
                  <a:pt x="176560" y="1176826"/>
                </a:lnTo>
                <a:lnTo>
                  <a:pt x="207587" y="1209892"/>
                </a:lnTo>
                <a:lnTo>
                  <a:pt x="240654" y="1240919"/>
                </a:lnTo>
                <a:lnTo>
                  <a:pt x="275653" y="1269802"/>
                </a:lnTo>
                <a:lnTo>
                  <a:pt x="312480" y="1296434"/>
                </a:lnTo>
                <a:lnTo>
                  <a:pt x="351029" y="1320712"/>
                </a:lnTo>
                <a:lnTo>
                  <a:pt x="391194" y="1342529"/>
                </a:lnTo>
                <a:lnTo>
                  <a:pt x="432870" y="1361779"/>
                </a:lnTo>
                <a:lnTo>
                  <a:pt x="475951" y="1378357"/>
                </a:lnTo>
                <a:lnTo>
                  <a:pt x="520332" y="1392158"/>
                </a:lnTo>
                <a:lnTo>
                  <a:pt x="565907" y="1403076"/>
                </a:lnTo>
                <a:lnTo>
                  <a:pt x="612571" y="1411005"/>
                </a:lnTo>
                <a:lnTo>
                  <a:pt x="660218" y="1415840"/>
                </a:lnTo>
                <a:lnTo>
                  <a:pt x="708742" y="1417475"/>
                </a:lnTo>
                <a:lnTo>
                  <a:pt x="757267" y="1415840"/>
                </a:lnTo>
                <a:lnTo>
                  <a:pt x="804913" y="1411005"/>
                </a:lnTo>
                <a:lnTo>
                  <a:pt x="851577" y="1403076"/>
                </a:lnTo>
                <a:lnTo>
                  <a:pt x="897152" y="1392158"/>
                </a:lnTo>
                <a:lnTo>
                  <a:pt x="941533" y="1378357"/>
                </a:lnTo>
                <a:lnTo>
                  <a:pt x="984615" y="1361779"/>
                </a:lnTo>
                <a:lnTo>
                  <a:pt x="1026291" y="1342529"/>
                </a:lnTo>
                <a:lnTo>
                  <a:pt x="1066456" y="1320712"/>
                </a:lnTo>
                <a:lnTo>
                  <a:pt x="1105005" y="1296434"/>
                </a:lnTo>
                <a:lnTo>
                  <a:pt x="1141832" y="1269802"/>
                </a:lnTo>
                <a:lnTo>
                  <a:pt x="1176831" y="1240919"/>
                </a:lnTo>
                <a:lnTo>
                  <a:pt x="1209897" y="1209892"/>
                </a:lnTo>
                <a:lnTo>
                  <a:pt x="1240925" y="1176826"/>
                </a:lnTo>
                <a:lnTo>
                  <a:pt x="1269808" y="1141828"/>
                </a:lnTo>
                <a:lnTo>
                  <a:pt x="1296442" y="1105002"/>
                </a:lnTo>
                <a:lnTo>
                  <a:pt x="1320720" y="1066453"/>
                </a:lnTo>
                <a:lnTo>
                  <a:pt x="1342537" y="1026289"/>
                </a:lnTo>
                <a:lnTo>
                  <a:pt x="1361788" y="984613"/>
                </a:lnTo>
                <a:lnTo>
                  <a:pt x="1378367" y="941532"/>
                </a:lnTo>
                <a:lnTo>
                  <a:pt x="1392168" y="897152"/>
                </a:lnTo>
                <a:lnTo>
                  <a:pt x="1403086" y="851577"/>
                </a:lnTo>
                <a:lnTo>
                  <a:pt x="1411015" y="804913"/>
                </a:lnTo>
                <a:lnTo>
                  <a:pt x="1415850" y="757267"/>
                </a:lnTo>
                <a:lnTo>
                  <a:pt x="1417485" y="708742"/>
                </a:lnTo>
                <a:lnTo>
                  <a:pt x="1415850" y="660217"/>
                </a:lnTo>
                <a:lnTo>
                  <a:pt x="1411015" y="612569"/>
                </a:lnTo>
                <a:lnTo>
                  <a:pt x="1403086" y="565904"/>
                </a:lnTo>
                <a:lnTo>
                  <a:pt x="1392168" y="520329"/>
                </a:lnTo>
                <a:lnTo>
                  <a:pt x="1378367" y="475947"/>
                </a:lnTo>
                <a:lnTo>
                  <a:pt x="1361788" y="432865"/>
                </a:lnTo>
                <a:lnTo>
                  <a:pt x="1342537" y="391189"/>
                </a:lnTo>
                <a:lnTo>
                  <a:pt x="1320720" y="351024"/>
                </a:lnTo>
                <a:lnTo>
                  <a:pt x="1296442" y="312475"/>
                </a:lnTo>
                <a:lnTo>
                  <a:pt x="1269808" y="275648"/>
                </a:lnTo>
                <a:lnTo>
                  <a:pt x="1240925" y="240649"/>
                </a:lnTo>
                <a:lnTo>
                  <a:pt x="1209897" y="207583"/>
                </a:lnTo>
                <a:lnTo>
                  <a:pt x="1176831" y="176556"/>
                </a:lnTo>
                <a:lnTo>
                  <a:pt x="1141832" y="147673"/>
                </a:lnTo>
                <a:lnTo>
                  <a:pt x="1105005" y="121040"/>
                </a:lnTo>
                <a:lnTo>
                  <a:pt x="1066456" y="96763"/>
                </a:lnTo>
                <a:lnTo>
                  <a:pt x="1026291" y="74946"/>
                </a:lnTo>
                <a:lnTo>
                  <a:pt x="984615" y="55695"/>
                </a:lnTo>
                <a:lnTo>
                  <a:pt x="941533" y="39117"/>
                </a:lnTo>
                <a:lnTo>
                  <a:pt x="897152" y="25316"/>
                </a:lnTo>
                <a:lnTo>
                  <a:pt x="851577" y="14398"/>
                </a:lnTo>
                <a:lnTo>
                  <a:pt x="804913" y="6469"/>
                </a:lnTo>
                <a:lnTo>
                  <a:pt x="757267" y="1635"/>
                </a:lnTo>
                <a:lnTo>
                  <a:pt x="708742" y="0"/>
                </a:lnTo>
                <a:close/>
              </a:path>
            </a:pathLst>
          </a:custGeom>
          <a:solidFill>
            <a:srgbClr val="FBB9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2870327"/>
            <a:ext cx="1180465" cy="1441450"/>
          </a:xfrm>
          <a:custGeom>
            <a:avLst/>
            <a:gdLst/>
            <a:ahLst/>
            <a:cxnLst/>
            <a:rect l="l" t="t" r="r" b="b"/>
            <a:pathLst>
              <a:path w="1180465" h="1441450">
                <a:moveTo>
                  <a:pt x="447785" y="0"/>
                </a:moveTo>
                <a:lnTo>
                  <a:pt x="399625" y="1532"/>
                </a:lnTo>
                <a:lnTo>
                  <a:pt x="352296" y="6067"/>
                </a:lnTo>
                <a:lnTo>
                  <a:pt x="305896" y="13508"/>
                </a:lnTo>
                <a:lnTo>
                  <a:pt x="260521" y="23762"/>
                </a:lnTo>
                <a:lnTo>
                  <a:pt x="216266" y="36733"/>
                </a:lnTo>
                <a:lnTo>
                  <a:pt x="173230" y="52326"/>
                </a:lnTo>
                <a:lnTo>
                  <a:pt x="131508" y="70447"/>
                </a:lnTo>
                <a:lnTo>
                  <a:pt x="91197" y="90999"/>
                </a:lnTo>
                <a:lnTo>
                  <a:pt x="52394" y="113889"/>
                </a:lnTo>
                <a:lnTo>
                  <a:pt x="15194" y="139022"/>
                </a:lnTo>
                <a:lnTo>
                  <a:pt x="0" y="150698"/>
                </a:lnTo>
                <a:lnTo>
                  <a:pt x="0" y="1290370"/>
                </a:lnTo>
                <a:lnTo>
                  <a:pt x="52394" y="1327178"/>
                </a:lnTo>
                <a:lnTo>
                  <a:pt x="91197" y="1350068"/>
                </a:lnTo>
                <a:lnTo>
                  <a:pt x="131508" y="1370620"/>
                </a:lnTo>
                <a:lnTo>
                  <a:pt x="173230" y="1388740"/>
                </a:lnTo>
                <a:lnTo>
                  <a:pt x="216266" y="1404333"/>
                </a:lnTo>
                <a:lnTo>
                  <a:pt x="260521" y="1417304"/>
                </a:lnTo>
                <a:lnTo>
                  <a:pt x="305896" y="1427557"/>
                </a:lnTo>
                <a:lnTo>
                  <a:pt x="352296" y="1434998"/>
                </a:lnTo>
                <a:lnTo>
                  <a:pt x="399625" y="1439533"/>
                </a:lnTo>
                <a:lnTo>
                  <a:pt x="447785" y="1441066"/>
                </a:lnTo>
                <a:lnTo>
                  <a:pt x="495945" y="1439533"/>
                </a:lnTo>
                <a:lnTo>
                  <a:pt x="543273" y="1434998"/>
                </a:lnTo>
                <a:lnTo>
                  <a:pt x="589674" y="1427557"/>
                </a:lnTo>
                <a:lnTo>
                  <a:pt x="635049" y="1417304"/>
                </a:lnTo>
                <a:lnTo>
                  <a:pt x="679303" y="1404333"/>
                </a:lnTo>
                <a:lnTo>
                  <a:pt x="722339" y="1388740"/>
                </a:lnTo>
                <a:lnTo>
                  <a:pt x="764061" y="1370620"/>
                </a:lnTo>
                <a:lnTo>
                  <a:pt x="804372" y="1350068"/>
                </a:lnTo>
                <a:lnTo>
                  <a:pt x="843176" y="1327178"/>
                </a:lnTo>
                <a:lnTo>
                  <a:pt x="880376" y="1302046"/>
                </a:lnTo>
                <a:lnTo>
                  <a:pt x="915875" y="1274767"/>
                </a:lnTo>
                <a:lnTo>
                  <a:pt x="949577" y="1245435"/>
                </a:lnTo>
                <a:lnTo>
                  <a:pt x="981386" y="1214145"/>
                </a:lnTo>
                <a:lnTo>
                  <a:pt x="1011205" y="1180993"/>
                </a:lnTo>
                <a:lnTo>
                  <a:pt x="1038937" y="1146073"/>
                </a:lnTo>
                <a:lnTo>
                  <a:pt x="1064487" y="1109480"/>
                </a:lnTo>
                <a:lnTo>
                  <a:pt x="1087756" y="1071309"/>
                </a:lnTo>
                <a:lnTo>
                  <a:pt x="1108650" y="1031656"/>
                </a:lnTo>
                <a:lnTo>
                  <a:pt x="1127071" y="990614"/>
                </a:lnTo>
                <a:lnTo>
                  <a:pt x="1142922" y="948279"/>
                </a:lnTo>
                <a:lnTo>
                  <a:pt x="1156108" y="904746"/>
                </a:lnTo>
                <a:lnTo>
                  <a:pt x="1166532" y="860110"/>
                </a:lnTo>
                <a:lnTo>
                  <a:pt x="1174097" y="814466"/>
                </a:lnTo>
                <a:lnTo>
                  <a:pt x="1178707" y="767909"/>
                </a:lnTo>
                <a:lnTo>
                  <a:pt x="1180265" y="720533"/>
                </a:lnTo>
                <a:lnTo>
                  <a:pt x="1178707" y="673158"/>
                </a:lnTo>
                <a:lnTo>
                  <a:pt x="1174097" y="626601"/>
                </a:lnTo>
                <a:lnTo>
                  <a:pt x="1166532" y="580958"/>
                </a:lnTo>
                <a:lnTo>
                  <a:pt x="1156108" y="536322"/>
                </a:lnTo>
                <a:lnTo>
                  <a:pt x="1142922" y="492790"/>
                </a:lnTo>
                <a:lnTo>
                  <a:pt x="1127071" y="450455"/>
                </a:lnTo>
                <a:lnTo>
                  <a:pt x="1108650" y="409414"/>
                </a:lnTo>
                <a:lnTo>
                  <a:pt x="1087756" y="369760"/>
                </a:lnTo>
                <a:lnTo>
                  <a:pt x="1064487" y="331590"/>
                </a:lnTo>
                <a:lnTo>
                  <a:pt x="1038937" y="294997"/>
                </a:lnTo>
                <a:lnTo>
                  <a:pt x="1011205" y="260077"/>
                </a:lnTo>
                <a:lnTo>
                  <a:pt x="981386" y="226924"/>
                </a:lnTo>
                <a:lnTo>
                  <a:pt x="949577" y="195634"/>
                </a:lnTo>
                <a:lnTo>
                  <a:pt x="915875" y="166302"/>
                </a:lnTo>
                <a:lnTo>
                  <a:pt x="880376" y="139022"/>
                </a:lnTo>
                <a:lnTo>
                  <a:pt x="843176" y="113889"/>
                </a:lnTo>
                <a:lnTo>
                  <a:pt x="804372" y="90999"/>
                </a:lnTo>
                <a:lnTo>
                  <a:pt x="764061" y="70447"/>
                </a:lnTo>
                <a:lnTo>
                  <a:pt x="722339" y="52326"/>
                </a:lnTo>
                <a:lnTo>
                  <a:pt x="679303" y="36733"/>
                </a:lnTo>
                <a:lnTo>
                  <a:pt x="635049" y="23762"/>
                </a:lnTo>
                <a:lnTo>
                  <a:pt x="589674" y="13508"/>
                </a:lnTo>
                <a:lnTo>
                  <a:pt x="543273" y="6067"/>
                </a:lnTo>
                <a:lnTo>
                  <a:pt x="495945" y="1532"/>
                </a:lnTo>
                <a:lnTo>
                  <a:pt x="447785" y="0"/>
                </a:lnTo>
                <a:close/>
              </a:path>
            </a:pathLst>
          </a:custGeom>
          <a:solidFill>
            <a:srgbClr val="F39D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50" b="1" i="0">
                <a:solidFill>
                  <a:srgbClr val="383636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50" b="1" i="0">
                <a:solidFill>
                  <a:srgbClr val="383636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D77A-EB65-B04E-A064-BA483849D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2742996"/>
            <a:ext cx="15078075" cy="3045193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2D98D-71D2-B98C-834F-F27C4E946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609077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D9A11-87FD-AAC7-D73E-45404030F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3F1F2585-2D6A-1749-AD41-C3E11DEFC10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D2EEA-3712-227F-9274-AB1EC6F6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8C23A-223A-458D-5912-B061B126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8AFBCD7B-CB70-4C48-AAB6-52406113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00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D77A-EB65-B04E-A064-BA483849D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2D98D-71D2-B98C-834F-F27C4E946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D9A11-87FD-AAC7-D73E-45404030F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2585-2D6A-1749-AD41-C3E11DEFC10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D2EEA-3712-227F-9274-AB1EC6F6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8C23A-223A-458D-5912-B061B126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CD7B-CB70-4C48-AAB6-52406113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4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CA349-4D91-6615-503A-2962AA7CE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32A1-001A-5F5E-1152-70E05B0AC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BD7E3-34B2-8886-7E54-EE448AB93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2585-2D6A-1749-AD41-C3E11DEFC10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6273F-F8A0-2A83-F502-19E336565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9D180-41CB-D062-C2AD-561A1EE0C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CD7B-CB70-4C48-AAB6-52406113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31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D1367-3438-2375-26A7-72F559B2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A4D37-C8A4-3A17-056D-15843E920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3DA3E-29C2-7ED9-FDA0-D0FE90C64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2585-2D6A-1749-AD41-C3E11DEFC10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FC66F-5D25-EA7D-C157-6D8E5924D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3CBA5-BCC5-D490-53CF-85416C36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BCD7B-CB70-4C48-AAB6-52406113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3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9EB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95231" y="4960970"/>
            <a:ext cx="10113637" cy="1332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50" b="1" i="0">
                <a:solidFill>
                  <a:srgbClr val="383636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39097" y="4985617"/>
            <a:ext cx="9485630" cy="2538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0" i="0">
                <a:solidFill>
                  <a:srgbClr val="383636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FE2747-AFDE-5780-E547-4C6A08BE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BD048-12D7-D976-6452-ECD9D2651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DB307-8867-C8BB-A1C4-9F87D4345F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F2585-2D6A-1749-AD41-C3E11DEFC10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206CD-6FDF-5085-5F63-9CC8ABA76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F3958-3D9E-2032-BD8A-25E262011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BCD7B-CB70-4C48-AAB6-52406113A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7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84757" y="5375250"/>
            <a:ext cx="9519920" cy="5922010"/>
            <a:chOff x="10584757" y="5375250"/>
            <a:chExt cx="9519920" cy="5922010"/>
          </a:xfrm>
        </p:grpSpPr>
        <p:sp>
          <p:nvSpPr>
            <p:cNvPr id="3" name="object 3"/>
            <p:cNvSpPr/>
            <p:nvPr/>
          </p:nvSpPr>
          <p:spPr>
            <a:xfrm>
              <a:off x="16904244" y="6376573"/>
              <a:ext cx="3200400" cy="4920615"/>
            </a:xfrm>
            <a:custGeom>
              <a:avLst/>
              <a:gdLst/>
              <a:ahLst/>
              <a:cxnLst/>
              <a:rect l="l" t="t" r="r" b="b"/>
              <a:pathLst>
                <a:path w="3200400" h="4920615">
                  <a:moveTo>
                    <a:pt x="3199855" y="0"/>
                  </a:moveTo>
                  <a:lnTo>
                    <a:pt x="3120409" y="3539"/>
                  </a:lnTo>
                  <a:lnTo>
                    <a:pt x="3072608" y="6627"/>
                  </a:lnTo>
                  <a:lnTo>
                    <a:pt x="3024992" y="10389"/>
                  </a:lnTo>
                  <a:lnTo>
                    <a:pt x="2977568" y="14820"/>
                  </a:lnTo>
                  <a:lnTo>
                    <a:pt x="2930340" y="19915"/>
                  </a:lnTo>
                  <a:lnTo>
                    <a:pt x="2883313" y="25669"/>
                  </a:lnTo>
                  <a:lnTo>
                    <a:pt x="2836491" y="32078"/>
                  </a:lnTo>
                  <a:lnTo>
                    <a:pt x="2789879" y="39136"/>
                  </a:lnTo>
                  <a:lnTo>
                    <a:pt x="2743482" y="46839"/>
                  </a:lnTo>
                  <a:lnTo>
                    <a:pt x="2697304" y="55183"/>
                  </a:lnTo>
                  <a:lnTo>
                    <a:pt x="2651350" y="64162"/>
                  </a:lnTo>
                  <a:lnTo>
                    <a:pt x="2605626" y="73772"/>
                  </a:lnTo>
                  <a:lnTo>
                    <a:pt x="2560135" y="84008"/>
                  </a:lnTo>
                  <a:lnTo>
                    <a:pt x="2514883" y="94866"/>
                  </a:lnTo>
                  <a:lnTo>
                    <a:pt x="2469874" y="106340"/>
                  </a:lnTo>
                  <a:lnTo>
                    <a:pt x="2425113" y="118427"/>
                  </a:lnTo>
                  <a:lnTo>
                    <a:pt x="2380605" y="131120"/>
                  </a:lnTo>
                  <a:lnTo>
                    <a:pt x="2336353" y="144416"/>
                  </a:lnTo>
                  <a:lnTo>
                    <a:pt x="2292364" y="158310"/>
                  </a:lnTo>
                  <a:lnTo>
                    <a:pt x="2248642" y="172797"/>
                  </a:lnTo>
                  <a:lnTo>
                    <a:pt x="2205192" y="187872"/>
                  </a:lnTo>
                  <a:lnTo>
                    <a:pt x="2162017" y="203531"/>
                  </a:lnTo>
                  <a:lnTo>
                    <a:pt x="2119124" y="219768"/>
                  </a:lnTo>
                  <a:lnTo>
                    <a:pt x="2076516" y="236580"/>
                  </a:lnTo>
                  <a:lnTo>
                    <a:pt x="2034199" y="253961"/>
                  </a:lnTo>
                  <a:lnTo>
                    <a:pt x="1992177" y="271907"/>
                  </a:lnTo>
                  <a:lnTo>
                    <a:pt x="1950455" y="290413"/>
                  </a:lnTo>
                  <a:lnTo>
                    <a:pt x="1909037" y="309474"/>
                  </a:lnTo>
                  <a:lnTo>
                    <a:pt x="1867929" y="329085"/>
                  </a:lnTo>
                  <a:lnTo>
                    <a:pt x="1827135" y="349242"/>
                  </a:lnTo>
                  <a:lnTo>
                    <a:pt x="1786660" y="369941"/>
                  </a:lnTo>
                  <a:lnTo>
                    <a:pt x="1746509" y="391175"/>
                  </a:lnTo>
                  <a:lnTo>
                    <a:pt x="1706685" y="412941"/>
                  </a:lnTo>
                  <a:lnTo>
                    <a:pt x="1667195" y="435234"/>
                  </a:lnTo>
                  <a:lnTo>
                    <a:pt x="1628043" y="458049"/>
                  </a:lnTo>
                  <a:lnTo>
                    <a:pt x="1589232" y="481382"/>
                  </a:lnTo>
                  <a:lnTo>
                    <a:pt x="1550770" y="505227"/>
                  </a:lnTo>
                  <a:lnTo>
                    <a:pt x="1512659" y="529580"/>
                  </a:lnTo>
                  <a:lnTo>
                    <a:pt x="1474904" y="554437"/>
                  </a:lnTo>
                  <a:lnTo>
                    <a:pt x="1437511" y="579792"/>
                  </a:lnTo>
                  <a:lnTo>
                    <a:pt x="1400485" y="605640"/>
                  </a:lnTo>
                  <a:lnTo>
                    <a:pt x="1363829" y="631978"/>
                  </a:lnTo>
                  <a:lnTo>
                    <a:pt x="1327548" y="658800"/>
                  </a:lnTo>
                  <a:lnTo>
                    <a:pt x="1291648" y="686101"/>
                  </a:lnTo>
                  <a:lnTo>
                    <a:pt x="1256133" y="713878"/>
                  </a:lnTo>
                  <a:lnTo>
                    <a:pt x="1221007" y="742124"/>
                  </a:lnTo>
                  <a:lnTo>
                    <a:pt x="1186276" y="770836"/>
                  </a:lnTo>
                  <a:lnTo>
                    <a:pt x="1151945" y="800009"/>
                  </a:lnTo>
                  <a:lnTo>
                    <a:pt x="1118017" y="829637"/>
                  </a:lnTo>
                  <a:lnTo>
                    <a:pt x="1084498" y="859717"/>
                  </a:lnTo>
                  <a:lnTo>
                    <a:pt x="1051392" y="890243"/>
                  </a:lnTo>
                  <a:lnTo>
                    <a:pt x="1018704" y="921211"/>
                  </a:lnTo>
                  <a:lnTo>
                    <a:pt x="986440" y="952616"/>
                  </a:lnTo>
                  <a:lnTo>
                    <a:pt x="954602" y="984453"/>
                  </a:lnTo>
                  <a:lnTo>
                    <a:pt x="923198" y="1016718"/>
                  </a:lnTo>
                  <a:lnTo>
                    <a:pt x="892230" y="1049405"/>
                  </a:lnTo>
                  <a:lnTo>
                    <a:pt x="861703" y="1082511"/>
                  </a:lnTo>
                  <a:lnTo>
                    <a:pt x="831624" y="1116030"/>
                  </a:lnTo>
                  <a:lnTo>
                    <a:pt x="801995" y="1149958"/>
                  </a:lnTo>
                  <a:lnTo>
                    <a:pt x="772823" y="1184290"/>
                  </a:lnTo>
                  <a:lnTo>
                    <a:pt x="744111" y="1219021"/>
                  </a:lnTo>
                  <a:lnTo>
                    <a:pt x="715864" y="1254146"/>
                  </a:lnTo>
                  <a:lnTo>
                    <a:pt x="688088" y="1289661"/>
                  </a:lnTo>
                  <a:lnTo>
                    <a:pt x="660787" y="1325561"/>
                  </a:lnTo>
                  <a:lnTo>
                    <a:pt x="633965" y="1361842"/>
                  </a:lnTo>
                  <a:lnTo>
                    <a:pt x="607627" y="1398498"/>
                  </a:lnTo>
                  <a:lnTo>
                    <a:pt x="581778" y="1435525"/>
                  </a:lnTo>
                  <a:lnTo>
                    <a:pt x="556424" y="1472917"/>
                  </a:lnTo>
                  <a:lnTo>
                    <a:pt x="531567" y="1510672"/>
                  </a:lnTo>
                  <a:lnTo>
                    <a:pt x="507214" y="1548783"/>
                  </a:lnTo>
                  <a:lnTo>
                    <a:pt x="483369" y="1587246"/>
                  </a:lnTo>
                  <a:lnTo>
                    <a:pt x="460036" y="1626056"/>
                  </a:lnTo>
                  <a:lnTo>
                    <a:pt x="437221" y="1665208"/>
                  </a:lnTo>
                  <a:lnTo>
                    <a:pt x="414928" y="1704699"/>
                  </a:lnTo>
                  <a:lnTo>
                    <a:pt x="393162" y="1744522"/>
                  </a:lnTo>
                  <a:lnTo>
                    <a:pt x="371927" y="1784673"/>
                  </a:lnTo>
                  <a:lnTo>
                    <a:pt x="351229" y="1825149"/>
                  </a:lnTo>
                  <a:lnTo>
                    <a:pt x="331072" y="1865943"/>
                  </a:lnTo>
                  <a:lnTo>
                    <a:pt x="311460" y="1907051"/>
                  </a:lnTo>
                  <a:lnTo>
                    <a:pt x="292399" y="1948468"/>
                  </a:lnTo>
                  <a:lnTo>
                    <a:pt x="273894" y="1990190"/>
                  </a:lnTo>
                  <a:lnTo>
                    <a:pt x="255948" y="2032212"/>
                  </a:lnTo>
                  <a:lnTo>
                    <a:pt x="238567" y="2074529"/>
                  </a:lnTo>
                  <a:lnTo>
                    <a:pt x="221755" y="2117137"/>
                  </a:lnTo>
                  <a:lnTo>
                    <a:pt x="205517" y="2160030"/>
                  </a:lnTo>
                  <a:lnTo>
                    <a:pt x="189859" y="2203205"/>
                  </a:lnTo>
                  <a:lnTo>
                    <a:pt x="174784" y="2246655"/>
                  </a:lnTo>
                  <a:lnTo>
                    <a:pt x="160297" y="2290378"/>
                  </a:lnTo>
                  <a:lnTo>
                    <a:pt x="146403" y="2334367"/>
                  </a:lnTo>
                  <a:lnTo>
                    <a:pt x="133107" y="2378618"/>
                  </a:lnTo>
                  <a:lnTo>
                    <a:pt x="120413" y="2423126"/>
                  </a:lnTo>
                  <a:lnTo>
                    <a:pt x="108327" y="2467887"/>
                  </a:lnTo>
                  <a:lnTo>
                    <a:pt x="96853" y="2512896"/>
                  </a:lnTo>
                  <a:lnTo>
                    <a:pt x="85995" y="2558149"/>
                  </a:lnTo>
                  <a:lnTo>
                    <a:pt x="75759" y="2603639"/>
                  </a:lnTo>
                  <a:lnTo>
                    <a:pt x="66149" y="2649364"/>
                  </a:lnTo>
                  <a:lnTo>
                    <a:pt x="57170" y="2695317"/>
                  </a:lnTo>
                  <a:lnTo>
                    <a:pt x="48826" y="2741495"/>
                  </a:lnTo>
                  <a:lnTo>
                    <a:pt x="41123" y="2787892"/>
                  </a:lnTo>
                  <a:lnTo>
                    <a:pt x="34064" y="2834504"/>
                  </a:lnTo>
                  <a:lnTo>
                    <a:pt x="27656" y="2881326"/>
                  </a:lnTo>
                  <a:lnTo>
                    <a:pt x="21902" y="2928353"/>
                  </a:lnTo>
                  <a:lnTo>
                    <a:pt x="16807" y="2975582"/>
                  </a:lnTo>
                  <a:lnTo>
                    <a:pt x="12376" y="3023006"/>
                  </a:lnTo>
                  <a:lnTo>
                    <a:pt x="8614" y="3070621"/>
                  </a:lnTo>
                  <a:lnTo>
                    <a:pt x="5526" y="3118422"/>
                  </a:lnTo>
                  <a:lnTo>
                    <a:pt x="3115" y="3166406"/>
                  </a:lnTo>
                  <a:lnTo>
                    <a:pt x="1387" y="3214566"/>
                  </a:lnTo>
                  <a:lnTo>
                    <a:pt x="347" y="3262899"/>
                  </a:lnTo>
                  <a:lnTo>
                    <a:pt x="0" y="3311399"/>
                  </a:lnTo>
                  <a:lnTo>
                    <a:pt x="347" y="3359899"/>
                  </a:lnTo>
                  <a:lnTo>
                    <a:pt x="1387" y="3408232"/>
                  </a:lnTo>
                  <a:lnTo>
                    <a:pt x="3115" y="3456393"/>
                  </a:lnTo>
                  <a:lnTo>
                    <a:pt x="5526" y="3504376"/>
                  </a:lnTo>
                  <a:lnTo>
                    <a:pt x="8614" y="3552178"/>
                  </a:lnTo>
                  <a:lnTo>
                    <a:pt x="12376" y="3599793"/>
                  </a:lnTo>
                  <a:lnTo>
                    <a:pt x="16807" y="3647218"/>
                  </a:lnTo>
                  <a:lnTo>
                    <a:pt x="21902" y="3694446"/>
                  </a:lnTo>
                  <a:lnTo>
                    <a:pt x="27656" y="3741474"/>
                  </a:lnTo>
                  <a:lnTo>
                    <a:pt x="34064" y="3788296"/>
                  </a:lnTo>
                  <a:lnTo>
                    <a:pt x="41123" y="3834908"/>
                  </a:lnTo>
                  <a:lnTo>
                    <a:pt x="48826" y="3881306"/>
                  </a:lnTo>
                  <a:lnTo>
                    <a:pt x="57170" y="3927484"/>
                  </a:lnTo>
                  <a:lnTo>
                    <a:pt x="66149" y="3973437"/>
                  </a:lnTo>
                  <a:lnTo>
                    <a:pt x="75759" y="4019162"/>
                  </a:lnTo>
                  <a:lnTo>
                    <a:pt x="85995" y="4064653"/>
                  </a:lnTo>
                  <a:lnTo>
                    <a:pt x="96853" y="4109905"/>
                  </a:lnTo>
                  <a:lnTo>
                    <a:pt x="108327" y="4154914"/>
                  </a:lnTo>
                  <a:lnTo>
                    <a:pt x="120413" y="4199676"/>
                  </a:lnTo>
                  <a:lnTo>
                    <a:pt x="133107" y="4244184"/>
                  </a:lnTo>
                  <a:lnTo>
                    <a:pt x="146403" y="4288436"/>
                  </a:lnTo>
                  <a:lnTo>
                    <a:pt x="160297" y="4332425"/>
                  </a:lnTo>
                  <a:lnTo>
                    <a:pt x="174784" y="4376147"/>
                  </a:lnTo>
                  <a:lnTo>
                    <a:pt x="189859" y="4419598"/>
                  </a:lnTo>
                  <a:lnTo>
                    <a:pt x="205517" y="4462773"/>
                  </a:lnTo>
                  <a:lnTo>
                    <a:pt x="221755" y="4505666"/>
                  </a:lnTo>
                  <a:lnTo>
                    <a:pt x="238567" y="4548274"/>
                  </a:lnTo>
                  <a:lnTo>
                    <a:pt x="255948" y="4590591"/>
                  </a:lnTo>
                  <a:lnTo>
                    <a:pt x="273894" y="4632613"/>
                  </a:lnTo>
                  <a:lnTo>
                    <a:pt x="292399" y="4674336"/>
                  </a:lnTo>
                  <a:lnTo>
                    <a:pt x="311460" y="4715753"/>
                  </a:lnTo>
                  <a:lnTo>
                    <a:pt x="331072" y="4756861"/>
                  </a:lnTo>
                  <a:lnTo>
                    <a:pt x="351229" y="4797656"/>
                  </a:lnTo>
                  <a:lnTo>
                    <a:pt x="371927" y="4838131"/>
                  </a:lnTo>
                  <a:lnTo>
                    <a:pt x="393162" y="4878283"/>
                  </a:lnTo>
                  <a:lnTo>
                    <a:pt x="414928" y="4918106"/>
                  </a:lnTo>
                  <a:lnTo>
                    <a:pt x="416194" y="4920349"/>
                  </a:lnTo>
                  <a:lnTo>
                    <a:pt x="3199855" y="4920349"/>
                  </a:lnTo>
                  <a:lnTo>
                    <a:pt x="3199855" y="0"/>
                  </a:lnTo>
                  <a:close/>
                </a:path>
              </a:pathLst>
            </a:custGeom>
            <a:solidFill>
              <a:srgbClr val="89B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927775" y="5375250"/>
              <a:ext cx="3930015" cy="3930015"/>
            </a:xfrm>
            <a:custGeom>
              <a:avLst/>
              <a:gdLst/>
              <a:ahLst/>
              <a:cxnLst/>
              <a:rect l="l" t="t" r="r" b="b"/>
              <a:pathLst>
                <a:path w="3930015" h="3930015">
                  <a:moveTo>
                    <a:pt x="1964735" y="0"/>
                  </a:moveTo>
                  <a:lnTo>
                    <a:pt x="1916289" y="585"/>
                  </a:lnTo>
                  <a:lnTo>
                    <a:pt x="1868130" y="2333"/>
                  </a:lnTo>
                  <a:lnTo>
                    <a:pt x="1820272" y="5230"/>
                  </a:lnTo>
                  <a:lnTo>
                    <a:pt x="1772730" y="9262"/>
                  </a:lnTo>
                  <a:lnTo>
                    <a:pt x="1725516" y="14416"/>
                  </a:lnTo>
                  <a:lnTo>
                    <a:pt x="1678644" y="20678"/>
                  </a:lnTo>
                  <a:lnTo>
                    <a:pt x="1632127" y="28036"/>
                  </a:lnTo>
                  <a:lnTo>
                    <a:pt x="1585979" y="36475"/>
                  </a:lnTo>
                  <a:lnTo>
                    <a:pt x="1540213" y="45982"/>
                  </a:lnTo>
                  <a:lnTo>
                    <a:pt x="1494843" y="56544"/>
                  </a:lnTo>
                  <a:lnTo>
                    <a:pt x="1449882" y="68147"/>
                  </a:lnTo>
                  <a:lnTo>
                    <a:pt x="1405344" y="80778"/>
                  </a:lnTo>
                  <a:lnTo>
                    <a:pt x="1361241" y="94424"/>
                  </a:lnTo>
                  <a:lnTo>
                    <a:pt x="1317588" y="109070"/>
                  </a:lnTo>
                  <a:lnTo>
                    <a:pt x="1274398" y="124703"/>
                  </a:lnTo>
                  <a:lnTo>
                    <a:pt x="1231684" y="141311"/>
                  </a:lnTo>
                  <a:lnTo>
                    <a:pt x="1189461" y="158879"/>
                  </a:lnTo>
                  <a:lnTo>
                    <a:pt x="1147740" y="177394"/>
                  </a:lnTo>
                  <a:lnTo>
                    <a:pt x="1106536" y="196843"/>
                  </a:lnTo>
                  <a:lnTo>
                    <a:pt x="1065862" y="217212"/>
                  </a:lnTo>
                  <a:lnTo>
                    <a:pt x="1025732" y="238488"/>
                  </a:lnTo>
                  <a:lnTo>
                    <a:pt x="986159" y="260657"/>
                  </a:lnTo>
                  <a:lnTo>
                    <a:pt x="947156" y="283706"/>
                  </a:lnTo>
                  <a:lnTo>
                    <a:pt x="908737" y="307621"/>
                  </a:lnTo>
                  <a:lnTo>
                    <a:pt x="870916" y="332389"/>
                  </a:lnTo>
                  <a:lnTo>
                    <a:pt x="833706" y="357997"/>
                  </a:lnTo>
                  <a:lnTo>
                    <a:pt x="797120" y="384431"/>
                  </a:lnTo>
                  <a:lnTo>
                    <a:pt x="761171" y="411677"/>
                  </a:lnTo>
                  <a:lnTo>
                    <a:pt x="725874" y="439722"/>
                  </a:lnTo>
                  <a:lnTo>
                    <a:pt x="691241" y="468554"/>
                  </a:lnTo>
                  <a:lnTo>
                    <a:pt x="657287" y="498157"/>
                  </a:lnTo>
                  <a:lnTo>
                    <a:pt x="624024" y="528519"/>
                  </a:lnTo>
                  <a:lnTo>
                    <a:pt x="591466" y="559627"/>
                  </a:lnTo>
                  <a:lnTo>
                    <a:pt x="559627" y="591466"/>
                  </a:lnTo>
                  <a:lnTo>
                    <a:pt x="528519" y="624024"/>
                  </a:lnTo>
                  <a:lnTo>
                    <a:pt x="498157" y="657287"/>
                  </a:lnTo>
                  <a:lnTo>
                    <a:pt x="468554" y="691241"/>
                  </a:lnTo>
                  <a:lnTo>
                    <a:pt x="439722" y="725874"/>
                  </a:lnTo>
                  <a:lnTo>
                    <a:pt x="411677" y="761171"/>
                  </a:lnTo>
                  <a:lnTo>
                    <a:pt x="384431" y="797120"/>
                  </a:lnTo>
                  <a:lnTo>
                    <a:pt x="357997" y="833706"/>
                  </a:lnTo>
                  <a:lnTo>
                    <a:pt x="332389" y="870916"/>
                  </a:lnTo>
                  <a:lnTo>
                    <a:pt x="307621" y="908737"/>
                  </a:lnTo>
                  <a:lnTo>
                    <a:pt x="283706" y="947156"/>
                  </a:lnTo>
                  <a:lnTo>
                    <a:pt x="260657" y="986159"/>
                  </a:lnTo>
                  <a:lnTo>
                    <a:pt x="238488" y="1025732"/>
                  </a:lnTo>
                  <a:lnTo>
                    <a:pt x="217212" y="1065862"/>
                  </a:lnTo>
                  <a:lnTo>
                    <a:pt x="196843" y="1106536"/>
                  </a:lnTo>
                  <a:lnTo>
                    <a:pt x="177394" y="1147740"/>
                  </a:lnTo>
                  <a:lnTo>
                    <a:pt x="158879" y="1189461"/>
                  </a:lnTo>
                  <a:lnTo>
                    <a:pt x="141311" y="1231684"/>
                  </a:lnTo>
                  <a:lnTo>
                    <a:pt x="124703" y="1274398"/>
                  </a:lnTo>
                  <a:lnTo>
                    <a:pt x="109070" y="1317588"/>
                  </a:lnTo>
                  <a:lnTo>
                    <a:pt x="94424" y="1361241"/>
                  </a:lnTo>
                  <a:lnTo>
                    <a:pt x="80778" y="1405344"/>
                  </a:lnTo>
                  <a:lnTo>
                    <a:pt x="68147" y="1449882"/>
                  </a:lnTo>
                  <a:lnTo>
                    <a:pt x="56544" y="1494843"/>
                  </a:lnTo>
                  <a:lnTo>
                    <a:pt x="45982" y="1540213"/>
                  </a:lnTo>
                  <a:lnTo>
                    <a:pt x="36475" y="1585979"/>
                  </a:lnTo>
                  <a:lnTo>
                    <a:pt x="28036" y="1632127"/>
                  </a:lnTo>
                  <a:lnTo>
                    <a:pt x="20678" y="1678644"/>
                  </a:lnTo>
                  <a:lnTo>
                    <a:pt x="14416" y="1725516"/>
                  </a:lnTo>
                  <a:lnTo>
                    <a:pt x="9262" y="1772730"/>
                  </a:lnTo>
                  <a:lnTo>
                    <a:pt x="5230" y="1820272"/>
                  </a:lnTo>
                  <a:lnTo>
                    <a:pt x="2333" y="1868130"/>
                  </a:lnTo>
                  <a:lnTo>
                    <a:pt x="585" y="1916289"/>
                  </a:lnTo>
                  <a:lnTo>
                    <a:pt x="0" y="1964735"/>
                  </a:lnTo>
                  <a:lnTo>
                    <a:pt x="585" y="2013182"/>
                  </a:lnTo>
                  <a:lnTo>
                    <a:pt x="2333" y="2061341"/>
                  </a:lnTo>
                  <a:lnTo>
                    <a:pt x="5230" y="2109199"/>
                  </a:lnTo>
                  <a:lnTo>
                    <a:pt x="9262" y="2156741"/>
                  </a:lnTo>
                  <a:lnTo>
                    <a:pt x="14416" y="2203955"/>
                  </a:lnTo>
                  <a:lnTo>
                    <a:pt x="20678" y="2250827"/>
                  </a:lnTo>
                  <a:lnTo>
                    <a:pt x="28036" y="2297344"/>
                  </a:lnTo>
                  <a:lnTo>
                    <a:pt x="36475" y="2343492"/>
                  </a:lnTo>
                  <a:lnTo>
                    <a:pt x="45982" y="2389258"/>
                  </a:lnTo>
                  <a:lnTo>
                    <a:pt x="56544" y="2434628"/>
                  </a:lnTo>
                  <a:lnTo>
                    <a:pt x="68147" y="2479589"/>
                  </a:lnTo>
                  <a:lnTo>
                    <a:pt x="80778" y="2524127"/>
                  </a:lnTo>
                  <a:lnTo>
                    <a:pt x="94424" y="2568230"/>
                  </a:lnTo>
                  <a:lnTo>
                    <a:pt x="109070" y="2611883"/>
                  </a:lnTo>
                  <a:lnTo>
                    <a:pt x="124703" y="2655073"/>
                  </a:lnTo>
                  <a:lnTo>
                    <a:pt x="141311" y="2697787"/>
                  </a:lnTo>
                  <a:lnTo>
                    <a:pt x="158879" y="2740010"/>
                  </a:lnTo>
                  <a:lnTo>
                    <a:pt x="177394" y="2781731"/>
                  </a:lnTo>
                  <a:lnTo>
                    <a:pt x="196843" y="2822935"/>
                  </a:lnTo>
                  <a:lnTo>
                    <a:pt x="217212" y="2863609"/>
                  </a:lnTo>
                  <a:lnTo>
                    <a:pt x="238488" y="2903739"/>
                  </a:lnTo>
                  <a:lnTo>
                    <a:pt x="260657" y="2943312"/>
                  </a:lnTo>
                  <a:lnTo>
                    <a:pt x="283706" y="2982315"/>
                  </a:lnTo>
                  <a:lnTo>
                    <a:pt x="307621" y="3020734"/>
                  </a:lnTo>
                  <a:lnTo>
                    <a:pt x="332389" y="3058555"/>
                  </a:lnTo>
                  <a:lnTo>
                    <a:pt x="357997" y="3095765"/>
                  </a:lnTo>
                  <a:lnTo>
                    <a:pt x="384431" y="3132351"/>
                  </a:lnTo>
                  <a:lnTo>
                    <a:pt x="411677" y="3168300"/>
                  </a:lnTo>
                  <a:lnTo>
                    <a:pt x="439722" y="3203597"/>
                  </a:lnTo>
                  <a:lnTo>
                    <a:pt x="468554" y="3238230"/>
                  </a:lnTo>
                  <a:lnTo>
                    <a:pt x="498157" y="3272184"/>
                  </a:lnTo>
                  <a:lnTo>
                    <a:pt x="528519" y="3305447"/>
                  </a:lnTo>
                  <a:lnTo>
                    <a:pt x="559627" y="3338005"/>
                  </a:lnTo>
                  <a:lnTo>
                    <a:pt x="591466" y="3369844"/>
                  </a:lnTo>
                  <a:lnTo>
                    <a:pt x="624024" y="3400952"/>
                  </a:lnTo>
                  <a:lnTo>
                    <a:pt x="657287" y="3431314"/>
                  </a:lnTo>
                  <a:lnTo>
                    <a:pt x="691241" y="3460917"/>
                  </a:lnTo>
                  <a:lnTo>
                    <a:pt x="725874" y="3489749"/>
                  </a:lnTo>
                  <a:lnTo>
                    <a:pt x="761171" y="3517794"/>
                  </a:lnTo>
                  <a:lnTo>
                    <a:pt x="797120" y="3545040"/>
                  </a:lnTo>
                  <a:lnTo>
                    <a:pt x="833706" y="3571474"/>
                  </a:lnTo>
                  <a:lnTo>
                    <a:pt x="870916" y="3597082"/>
                  </a:lnTo>
                  <a:lnTo>
                    <a:pt x="908737" y="3621850"/>
                  </a:lnTo>
                  <a:lnTo>
                    <a:pt x="947156" y="3645765"/>
                  </a:lnTo>
                  <a:lnTo>
                    <a:pt x="986159" y="3668814"/>
                  </a:lnTo>
                  <a:lnTo>
                    <a:pt x="1025732" y="3690983"/>
                  </a:lnTo>
                  <a:lnTo>
                    <a:pt x="1065862" y="3712259"/>
                  </a:lnTo>
                  <a:lnTo>
                    <a:pt x="1106536" y="3732628"/>
                  </a:lnTo>
                  <a:lnTo>
                    <a:pt x="1147740" y="3752077"/>
                  </a:lnTo>
                  <a:lnTo>
                    <a:pt x="1189461" y="3770592"/>
                  </a:lnTo>
                  <a:lnTo>
                    <a:pt x="1231684" y="3788160"/>
                  </a:lnTo>
                  <a:lnTo>
                    <a:pt x="1274398" y="3804768"/>
                  </a:lnTo>
                  <a:lnTo>
                    <a:pt x="1317588" y="3820401"/>
                  </a:lnTo>
                  <a:lnTo>
                    <a:pt x="1361241" y="3835047"/>
                  </a:lnTo>
                  <a:lnTo>
                    <a:pt x="1405344" y="3848693"/>
                  </a:lnTo>
                  <a:lnTo>
                    <a:pt x="1449882" y="3861324"/>
                  </a:lnTo>
                  <a:lnTo>
                    <a:pt x="1494843" y="3872927"/>
                  </a:lnTo>
                  <a:lnTo>
                    <a:pt x="1540213" y="3883489"/>
                  </a:lnTo>
                  <a:lnTo>
                    <a:pt x="1585979" y="3892996"/>
                  </a:lnTo>
                  <a:lnTo>
                    <a:pt x="1632127" y="3901435"/>
                  </a:lnTo>
                  <a:lnTo>
                    <a:pt x="1678644" y="3908793"/>
                  </a:lnTo>
                  <a:lnTo>
                    <a:pt x="1725516" y="3915055"/>
                  </a:lnTo>
                  <a:lnTo>
                    <a:pt x="1772730" y="3920209"/>
                  </a:lnTo>
                  <a:lnTo>
                    <a:pt x="1820272" y="3924241"/>
                  </a:lnTo>
                  <a:lnTo>
                    <a:pt x="1868130" y="3927138"/>
                  </a:lnTo>
                  <a:lnTo>
                    <a:pt x="1916289" y="3928886"/>
                  </a:lnTo>
                  <a:lnTo>
                    <a:pt x="1964735" y="3929471"/>
                  </a:lnTo>
                  <a:lnTo>
                    <a:pt x="2013182" y="3928886"/>
                  </a:lnTo>
                  <a:lnTo>
                    <a:pt x="2061341" y="3927138"/>
                  </a:lnTo>
                  <a:lnTo>
                    <a:pt x="2109199" y="3924241"/>
                  </a:lnTo>
                  <a:lnTo>
                    <a:pt x="2156741" y="3920209"/>
                  </a:lnTo>
                  <a:lnTo>
                    <a:pt x="2203955" y="3915055"/>
                  </a:lnTo>
                  <a:lnTo>
                    <a:pt x="2250827" y="3908793"/>
                  </a:lnTo>
                  <a:lnTo>
                    <a:pt x="2297344" y="3901435"/>
                  </a:lnTo>
                  <a:lnTo>
                    <a:pt x="2343492" y="3892996"/>
                  </a:lnTo>
                  <a:lnTo>
                    <a:pt x="2389258" y="3883489"/>
                  </a:lnTo>
                  <a:lnTo>
                    <a:pt x="2434628" y="3872927"/>
                  </a:lnTo>
                  <a:lnTo>
                    <a:pt x="2479589" y="3861324"/>
                  </a:lnTo>
                  <a:lnTo>
                    <a:pt x="2524127" y="3848693"/>
                  </a:lnTo>
                  <a:lnTo>
                    <a:pt x="2568230" y="3835047"/>
                  </a:lnTo>
                  <a:lnTo>
                    <a:pt x="2611883" y="3820401"/>
                  </a:lnTo>
                  <a:lnTo>
                    <a:pt x="2655073" y="3804768"/>
                  </a:lnTo>
                  <a:lnTo>
                    <a:pt x="2697787" y="3788160"/>
                  </a:lnTo>
                  <a:lnTo>
                    <a:pt x="2740010" y="3770592"/>
                  </a:lnTo>
                  <a:lnTo>
                    <a:pt x="2781731" y="3752077"/>
                  </a:lnTo>
                  <a:lnTo>
                    <a:pt x="2822935" y="3732628"/>
                  </a:lnTo>
                  <a:lnTo>
                    <a:pt x="2863609" y="3712259"/>
                  </a:lnTo>
                  <a:lnTo>
                    <a:pt x="2903739" y="3690983"/>
                  </a:lnTo>
                  <a:lnTo>
                    <a:pt x="2943312" y="3668814"/>
                  </a:lnTo>
                  <a:lnTo>
                    <a:pt x="2982315" y="3645765"/>
                  </a:lnTo>
                  <a:lnTo>
                    <a:pt x="3020734" y="3621850"/>
                  </a:lnTo>
                  <a:lnTo>
                    <a:pt x="3058555" y="3597082"/>
                  </a:lnTo>
                  <a:lnTo>
                    <a:pt x="3095765" y="3571474"/>
                  </a:lnTo>
                  <a:lnTo>
                    <a:pt x="3132351" y="3545040"/>
                  </a:lnTo>
                  <a:lnTo>
                    <a:pt x="3168300" y="3517794"/>
                  </a:lnTo>
                  <a:lnTo>
                    <a:pt x="3203597" y="3489749"/>
                  </a:lnTo>
                  <a:lnTo>
                    <a:pt x="3238230" y="3460917"/>
                  </a:lnTo>
                  <a:lnTo>
                    <a:pt x="3272184" y="3431314"/>
                  </a:lnTo>
                  <a:lnTo>
                    <a:pt x="3305447" y="3400952"/>
                  </a:lnTo>
                  <a:lnTo>
                    <a:pt x="3338005" y="3369844"/>
                  </a:lnTo>
                  <a:lnTo>
                    <a:pt x="3369844" y="3338005"/>
                  </a:lnTo>
                  <a:lnTo>
                    <a:pt x="3400952" y="3305447"/>
                  </a:lnTo>
                  <a:lnTo>
                    <a:pt x="3431314" y="3272184"/>
                  </a:lnTo>
                  <a:lnTo>
                    <a:pt x="3460917" y="3238230"/>
                  </a:lnTo>
                  <a:lnTo>
                    <a:pt x="3489749" y="3203597"/>
                  </a:lnTo>
                  <a:lnTo>
                    <a:pt x="3517794" y="3168300"/>
                  </a:lnTo>
                  <a:lnTo>
                    <a:pt x="3545040" y="3132351"/>
                  </a:lnTo>
                  <a:lnTo>
                    <a:pt x="3571474" y="3095765"/>
                  </a:lnTo>
                  <a:lnTo>
                    <a:pt x="3597082" y="3058555"/>
                  </a:lnTo>
                  <a:lnTo>
                    <a:pt x="3621850" y="3020734"/>
                  </a:lnTo>
                  <a:lnTo>
                    <a:pt x="3645765" y="2982315"/>
                  </a:lnTo>
                  <a:lnTo>
                    <a:pt x="3668814" y="2943312"/>
                  </a:lnTo>
                  <a:lnTo>
                    <a:pt x="3690983" y="2903739"/>
                  </a:lnTo>
                  <a:lnTo>
                    <a:pt x="3712259" y="2863609"/>
                  </a:lnTo>
                  <a:lnTo>
                    <a:pt x="3732628" y="2822935"/>
                  </a:lnTo>
                  <a:lnTo>
                    <a:pt x="3752077" y="2781731"/>
                  </a:lnTo>
                  <a:lnTo>
                    <a:pt x="3770592" y="2740010"/>
                  </a:lnTo>
                  <a:lnTo>
                    <a:pt x="3788160" y="2697787"/>
                  </a:lnTo>
                  <a:lnTo>
                    <a:pt x="3804768" y="2655073"/>
                  </a:lnTo>
                  <a:lnTo>
                    <a:pt x="3820401" y="2611883"/>
                  </a:lnTo>
                  <a:lnTo>
                    <a:pt x="3835047" y="2568230"/>
                  </a:lnTo>
                  <a:lnTo>
                    <a:pt x="3848693" y="2524127"/>
                  </a:lnTo>
                  <a:lnTo>
                    <a:pt x="3861324" y="2479589"/>
                  </a:lnTo>
                  <a:lnTo>
                    <a:pt x="3872927" y="2434628"/>
                  </a:lnTo>
                  <a:lnTo>
                    <a:pt x="3883489" y="2389258"/>
                  </a:lnTo>
                  <a:lnTo>
                    <a:pt x="3892996" y="2343492"/>
                  </a:lnTo>
                  <a:lnTo>
                    <a:pt x="3901435" y="2297344"/>
                  </a:lnTo>
                  <a:lnTo>
                    <a:pt x="3908793" y="2250827"/>
                  </a:lnTo>
                  <a:lnTo>
                    <a:pt x="3915055" y="2203955"/>
                  </a:lnTo>
                  <a:lnTo>
                    <a:pt x="3920209" y="2156741"/>
                  </a:lnTo>
                  <a:lnTo>
                    <a:pt x="3924241" y="2109199"/>
                  </a:lnTo>
                  <a:lnTo>
                    <a:pt x="3927138" y="2061341"/>
                  </a:lnTo>
                  <a:lnTo>
                    <a:pt x="3928886" y="2013182"/>
                  </a:lnTo>
                  <a:lnTo>
                    <a:pt x="3929471" y="1964735"/>
                  </a:lnTo>
                  <a:lnTo>
                    <a:pt x="3928886" y="1916289"/>
                  </a:lnTo>
                  <a:lnTo>
                    <a:pt x="3927138" y="1868130"/>
                  </a:lnTo>
                  <a:lnTo>
                    <a:pt x="3924241" y="1820272"/>
                  </a:lnTo>
                  <a:lnTo>
                    <a:pt x="3920209" y="1772730"/>
                  </a:lnTo>
                  <a:lnTo>
                    <a:pt x="3915055" y="1725516"/>
                  </a:lnTo>
                  <a:lnTo>
                    <a:pt x="3908793" y="1678644"/>
                  </a:lnTo>
                  <a:lnTo>
                    <a:pt x="3901435" y="1632127"/>
                  </a:lnTo>
                  <a:lnTo>
                    <a:pt x="3892996" y="1585979"/>
                  </a:lnTo>
                  <a:lnTo>
                    <a:pt x="3883489" y="1540213"/>
                  </a:lnTo>
                  <a:lnTo>
                    <a:pt x="3872927" y="1494843"/>
                  </a:lnTo>
                  <a:lnTo>
                    <a:pt x="3861324" y="1449882"/>
                  </a:lnTo>
                  <a:lnTo>
                    <a:pt x="3848693" y="1405344"/>
                  </a:lnTo>
                  <a:lnTo>
                    <a:pt x="3835047" y="1361241"/>
                  </a:lnTo>
                  <a:lnTo>
                    <a:pt x="3820401" y="1317588"/>
                  </a:lnTo>
                  <a:lnTo>
                    <a:pt x="3804768" y="1274398"/>
                  </a:lnTo>
                  <a:lnTo>
                    <a:pt x="3788160" y="1231684"/>
                  </a:lnTo>
                  <a:lnTo>
                    <a:pt x="3770592" y="1189461"/>
                  </a:lnTo>
                  <a:lnTo>
                    <a:pt x="3752077" y="1147740"/>
                  </a:lnTo>
                  <a:lnTo>
                    <a:pt x="3732628" y="1106536"/>
                  </a:lnTo>
                  <a:lnTo>
                    <a:pt x="3712259" y="1065862"/>
                  </a:lnTo>
                  <a:lnTo>
                    <a:pt x="3690983" y="1025732"/>
                  </a:lnTo>
                  <a:lnTo>
                    <a:pt x="3668814" y="986159"/>
                  </a:lnTo>
                  <a:lnTo>
                    <a:pt x="3645765" y="947156"/>
                  </a:lnTo>
                  <a:lnTo>
                    <a:pt x="3621850" y="908737"/>
                  </a:lnTo>
                  <a:lnTo>
                    <a:pt x="3597082" y="870916"/>
                  </a:lnTo>
                  <a:lnTo>
                    <a:pt x="3571474" y="833706"/>
                  </a:lnTo>
                  <a:lnTo>
                    <a:pt x="3545040" y="797120"/>
                  </a:lnTo>
                  <a:lnTo>
                    <a:pt x="3517794" y="761171"/>
                  </a:lnTo>
                  <a:lnTo>
                    <a:pt x="3489749" y="725874"/>
                  </a:lnTo>
                  <a:lnTo>
                    <a:pt x="3460917" y="691241"/>
                  </a:lnTo>
                  <a:lnTo>
                    <a:pt x="3431314" y="657287"/>
                  </a:lnTo>
                  <a:lnTo>
                    <a:pt x="3400952" y="624024"/>
                  </a:lnTo>
                  <a:lnTo>
                    <a:pt x="3369844" y="591466"/>
                  </a:lnTo>
                  <a:lnTo>
                    <a:pt x="3338005" y="559627"/>
                  </a:lnTo>
                  <a:lnTo>
                    <a:pt x="3305447" y="528519"/>
                  </a:lnTo>
                  <a:lnTo>
                    <a:pt x="3272184" y="498157"/>
                  </a:lnTo>
                  <a:lnTo>
                    <a:pt x="3238230" y="468554"/>
                  </a:lnTo>
                  <a:lnTo>
                    <a:pt x="3203597" y="439722"/>
                  </a:lnTo>
                  <a:lnTo>
                    <a:pt x="3168300" y="411677"/>
                  </a:lnTo>
                  <a:lnTo>
                    <a:pt x="3132351" y="384431"/>
                  </a:lnTo>
                  <a:lnTo>
                    <a:pt x="3095765" y="357997"/>
                  </a:lnTo>
                  <a:lnTo>
                    <a:pt x="3058555" y="332389"/>
                  </a:lnTo>
                  <a:lnTo>
                    <a:pt x="3020734" y="307621"/>
                  </a:lnTo>
                  <a:lnTo>
                    <a:pt x="2982315" y="283706"/>
                  </a:lnTo>
                  <a:lnTo>
                    <a:pt x="2943312" y="260657"/>
                  </a:lnTo>
                  <a:lnTo>
                    <a:pt x="2903739" y="238488"/>
                  </a:lnTo>
                  <a:lnTo>
                    <a:pt x="2863609" y="217212"/>
                  </a:lnTo>
                  <a:lnTo>
                    <a:pt x="2822935" y="196843"/>
                  </a:lnTo>
                  <a:lnTo>
                    <a:pt x="2781731" y="177394"/>
                  </a:lnTo>
                  <a:lnTo>
                    <a:pt x="2740010" y="158879"/>
                  </a:lnTo>
                  <a:lnTo>
                    <a:pt x="2697787" y="141311"/>
                  </a:lnTo>
                  <a:lnTo>
                    <a:pt x="2655073" y="124703"/>
                  </a:lnTo>
                  <a:lnTo>
                    <a:pt x="2611883" y="109070"/>
                  </a:lnTo>
                  <a:lnTo>
                    <a:pt x="2568230" y="94424"/>
                  </a:lnTo>
                  <a:lnTo>
                    <a:pt x="2524127" y="80778"/>
                  </a:lnTo>
                  <a:lnTo>
                    <a:pt x="2479589" y="68147"/>
                  </a:lnTo>
                  <a:lnTo>
                    <a:pt x="2434628" y="56544"/>
                  </a:lnTo>
                  <a:lnTo>
                    <a:pt x="2389258" y="45982"/>
                  </a:lnTo>
                  <a:lnTo>
                    <a:pt x="2343492" y="36475"/>
                  </a:lnTo>
                  <a:lnTo>
                    <a:pt x="2297344" y="28036"/>
                  </a:lnTo>
                  <a:lnTo>
                    <a:pt x="2250827" y="20678"/>
                  </a:lnTo>
                  <a:lnTo>
                    <a:pt x="2203955" y="14416"/>
                  </a:lnTo>
                  <a:lnTo>
                    <a:pt x="2156741" y="9262"/>
                  </a:lnTo>
                  <a:lnTo>
                    <a:pt x="2109199" y="5230"/>
                  </a:lnTo>
                  <a:lnTo>
                    <a:pt x="2061341" y="2333"/>
                  </a:lnTo>
                  <a:lnTo>
                    <a:pt x="2013182" y="585"/>
                  </a:lnTo>
                  <a:lnTo>
                    <a:pt x="1964735" y="0"/>
                  </a:lnTo>
                  <a:close/>
                </a:path>
              </a:pathLst>
            </a:custGeom>
            <a:solidFill>
              <a:srgbClr val="EA4B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730249" y="8816397"/>
              <a:ext cx="6494145" cy="2480945"/>
            </a:xfrm>
            <a:custGeom>
              <a:avLst/>
              <a:gdLst/>
              <a:ahLst/>
              <a:cxnLst/>
              <a:rect l="l" t="t" r="r" b="b"/>
              <a:pathLst>
                <a:path w="6494144" h="2480945">
                  <a:moveTo>
                    <a:pt x="3247033" y="0"/>
                  </a:moveTo>
                  <a:lnTo>
                    <a:pt x="3198642" y="340"/>
                  </a:lnTo>
                  <a:lnTo>
                    <a:pt x="3150415" y="1360"/>
                  </a:lnTo>
                  <a:lnTo>
                    <a:pt x="3102357" y="3054"/>
                  </a:lnTo>
                  <a:lnTo>
                    <a:pt x="3054472" y="5418"/>
                  </a:lnTo>
                  <a:lnTo>
                    <a:pt x="3006765" y="8447"/>
                  </a:lnTo>
                  <a:lnTo>
                    <a:pt x="2959240" y="12136"/>
                  </a:lnTo>
                  <a:lnTo>
                    <a:pt x="2911902" y="16482"/>
                  </a:lnTo>
                  <a:lnTo>
                    <a:pt x="2864756" y="21479"/>
                  </a:lnTo>
                  <a:lnTo>
                    <a:pt x="2817806" y="27123"/>
                  </a:lnTo>
                  <a:lnTo>
                    <a:pt x="2771056" y="33409"/>
                  </a:lnTo>
                  <a:lnTo>
                    <a:pt x="2724512" y="40333"/>
                  </a:lnTo>
                  <a:lnTo>
                    <a:pt x="2678177" y="47891"/>
                  </a:lnTo>
                  <a:lnTo>
                    <a:pt x="2632056" y="56077"/>
                  </a:lnTo>
                  <a:lnTo>
                    <a:pt x="2586155" y="64887"/>
                  </a:lnTo>
                  <a:lnTo>
                    <a:pt x="2540476" y="74317"/>
                  </a:lnTo>
                  <a:lnTo>
                    <a:pt x="2495026" y="84362"/>
                  </a:lnTo>
                  <a:lnTo>
                    <a:pt x="2449808" y="95018"/>
                  </a:lnTo>
                  <a:lnTo>
                    <a:pt x="2404827" y="106279"/>
                  </a:lnTo>
                  <a:lnTo>
                    <a:pt x="2360088" y="118142"/>
                  </a:lnTo>
                  <a:lnTo>
                    <a:pt x="2315595" y="130602"/>
                  </a:lnTo>
                  <a:lnTo>
                    <a:pt x="2271353" y="143653"/>
                  </a:lnTo>
                  <a:lnTo>
                    <a:pt x="2227365" y="157293"/>
                  </a:lnTo>
                  <a:lnTo>
                    <a:pt x="2183638" y="171516"/>
                  </a:lnTo>
                  <a:lnTo>
                    <a:pt x="2140175" y="186318"/>
                  </a:lnTo>
                  <a:lnTo>
                    <a:pt x="2096981" y="201693"/>
                  </a:lnTo>
                  <a:lnTo>
                    <a:pt x="2054061" y="217638"/>
                  </a:lnTo>
                  <a:lnTo>
                    <a:pt x="2011418" y="234148"/>
                  </a:lnTo>
                  <a:lnTo>
                    <a:pt x="1969058" y="251219"/>
                  </a:lnTo>
                  <a:lnTo>
                    <a:pt x="1926985" y="268845"/>
                  </a:lnTo>
                  <a:lnTo>
                    <a:pt x="1885204" y="287022"/>
                  </a:lnTo>
                  <a:lnTo>
                    <a:pt x="1843719" y="305747"/>
                  </a:lnTo>
                  <a:lnTo>
                    <a:pt x="1802535" y="325013"/>
                  </a:lnTo>
                  <a:lnTo>
                    <a:pt x="1761656" y="344817"/>
                  </a:lnTo>
                  <a:lnTo>
                    <a:pt x="1721087" y="365155"/>
                  </a:lnTo>
                  <a:lnTo>
                    <a:pt x="1680833" y="386020"/>
                  </a:lnTo>
                  <a:lnTo>
                    <a:pt x="1640898" y="407410"/>
                  </a:lnTo>
                  <a:lnTo>
                    <a:pt x="1601286" y="429319"/>
                  </a:lnTo>
                  <a:lnTo>
                    <a:pt x="1562002" y="451743"/>
                  </a:lnTo>
                  <a:lnTo>
                    <a:pt x="1523051" y="474677"/>
                  </a:lnTo>
                  <a:lnTo>
                    <a:pt x="1484438" y="498117"/>
                  </a:lnTo>
                  <a:lnTo>
                    <a:pt x="1446166" y="522058"/>
                  </a:lnTo>
                  <a:lnTo>
                    <a:pt x="1408240" y="546496"/>
                  </a:lnTo>
                  <a:lnTo>
                    <a:pt x="1370665" y="571426"/>
                  </a:lnTo>
                  <a:lnTo>
                    <a:pt x="1333446" y="596844"/>
                  </a:lnTo>
                  <a:lnTo>
                    <a:pt x="1296587" y="622744"/>
                  </a:lnTo>
                  <a:lnTo>
                    <a:pt x="1260092" y="649123"/>
                  </a:lnTo>
                  <a:lnTo>
                    <a:pt x="1223966" y="675976"/>
                  </a:lnTo>
                  <a:lnTo>
                    <a:pt x="1188215" y="703298"/>
                  </a:lnTo>
                  <a:lnTo>
                    <a:pt x="1152841" y="731085"/>
                  </a:lnTo>
                  <a:lnTo>
                    <a:pt x="1117850" y="759332"/>
                  </a:lnTo>
                  <a:lnTo>
                    <a:pt x="1083246" y="788034"/>
                  </a:lnTo>
                  <a:lnTo>
                    <a:pt x="1049035" y="817188"/>
                  </a:lnTo>
                  <a:lnTo>
                    <a:pt x="1015220" y="846788"/>
                  </a:lnTo>
                  <a:lnTo>
                    <a:pt x="981805" y="876831"/>
                  </a:lnTo>
                  <a:lnTo>
                    <a:pt x="948797" y="907310"/>
                  </a:lnTo>
                  <a:lnTo>
                    <a:pt x="916198" y="938223"/>
                  </a:lnTo>
                  <a:lnTo>
                    <a:pt x="884014" y="969564"/>
                  </a:lnTo>
                  <a:lnTo>
                    <a:pt x="852249" y="1001329"/>
                  </a:lnTo>
                  <a:lnTo>
                    <a:pt x="820909" y="1033513"/>
                  </a:lnTo>
                  <a:lnTo>
                    <a:pt x="789996" y="1066111"/>
                  </a:lnTo>
                  <a:lnTo>
                    <a:pt x="759516" y="1099120"/>
                  </a:lnTo>
                  <a:lnTo>
                    <a:pt x="729474" y="1132534"/>
                  </a:lnTo>
                  <a:lnTo>
                    <a:pt x="699874" y="1166349"/>
                  </a:lnTo>
                  <a:lnTo>
                    <a:pt x="670720" y="1200561"/>
                  </a:lnTo>
                  <a:lnTo>
                    <a:pt x="642017" y="1235164"/>
                  </a:lnTo>
                  <a:lnTo>
                    <a:pt x="613770" y="1270155"/>
                  </a:lnTo>
                  <a:lnTo>
                    <a:pt x="585983" y="1305529"/>
                  </a:lnTo>
                  <a:lnTo>
                    <a:pt x="558661" y="1341281"/>
                  </a:lnTo>
                  <a:lnTo>
                    <a:pt x="531809" y="1377407"/>
                  </a:lnTo>
                  <a:lnTo>
                    <a:pt x="505430" y="1413901"/>
                  </a:lnTo>
                  <a:lnTo>
                    <a:pt x="479529" y="1450760"/>
                  </a:lnTo>
                  <a:lnTo>
                    <a:pt x="454112" y="1487980"/>
                  </a:lnTo>
                  <a:lnTo>
                    <a:pt x="429182" y="1525554"/>
                  </a:lnTo>
                  <a:lnTo>
                    <a:pt x="404744" y="1563480"/>
                  </a:lnTo>
                  <a:lnTo>
                    <a:pt x="380803" y="1601752"/>
                  </a:lnTo>
                  <a:lnTo>
                    <a:pt x="357363" y="1640366"/>
                  </a:lnTo>
                  <a:lnTo>
                    <a:pt x="334429" y="1679317"/>
                  </a:lnTo>
                  <a:lnTo>
                    <a:pt x="312005" y="1718600"/>
                  </a:lnTo>
                  <a:lnTo>
                    <a:pt x="290095" y="1758212"/>
                  </a:lnTo>
                  <a:lnTo>
                    <a:pt x="268706" y="1798148"/>
                  </a:lnTo>
                  <a:lnTo>
                    <a:pt x="247840" y="1838402"/>
                  </a:lnTo>
                  <a:lnTo>
                    <a:pt x="227503" y="1878971"/>
                  </a:lnTo>
                  <a:lnTo>
                    <a:pt x="207699" y="1919849"/>
                  </a:lnTo>
                  <a:lnTo>
                    <a:pt x="188432" y="1961034"/>
                  </a:lnTo>
                  <a:lnTo>
                    <a:pt x="169708" y="2002518"/>
                  </a:lnTo>
                  <a:lnTo>
                    <a:pt x="151530" y="2044300"/>
                  </a:lnTo>
                  <a:lnTo>
                    <a:pt x="133904" y="2086372"/>
                  </a:lnTo>
                  <a:lnTo>
                    <a:pt x="116834" y="2128732"/>
                  </a:lnTo>
                  <a:lnTo>
                    <a:pt x="100324" y="2171375"/>
                  </a:lnTo>
                  <a:lnTo>
                    <a:pt x="84379" y="2214296"/>
                  </a:lnTo>
                  <a:lnTo>
                    <a:pt x="69003" y="2257490"/>
                  </a:lnTo>
                  <a:lnTo>
                    <a:pt x="54202" y="2300953"/>
                  </a:lnTo>
                  <a:lnTo>
                    <a:pt x="39979" y="2344680"/>
                  </a:lnTo>
                  <a:lnTo>
                    <a:pt x="26339" y="2388667"/>
                  </a:lnTo>
                  <a:lnTo>
                    <a:pt x="13287" y="2432909"/>
                  </a:lnTo>
                  <a:lnTo>
                    <a:pt x="827" y="2477403"/>
                  </a:lnTo>
                  <a:lnTo>
                    <a:pt x="0" y="2480525"/>
                  </a:lnTo>
                  <a:lnTo>
                    <a:pt x="6494066" y="2480525"/>
                  </a:lnTo>
                  <a:lnTo>
                    <a:pt x="6480779" y="2432909"/>
                  </a:lnTo>
                  <a:lnTo>
                    <a:pt x="6467727" y="2388667"/>
                  </a:lnTo>
                  <a:lnTo>
                    <a:pt x="6454087" y="2344680"/>
                  </a:lnTo>
                  <a:lnTo>
                    <a:pt x="6439864" y="2300953"/>
                  </a:lnTo>
                  <a:lnTo>
                    <a:pt x="6425063" y="2257490"/>
                  </a:lnTo>
                  <a:lnTo>
                    <a:pt x="6409687" y="2214296"/>
                  </a:lnTo>
                  <a:lnTo>
                    <a:pt x="6393742" y="2171375"/>
                  </a:lnTo>
                  <a:lnTo>
                    <a:pt x="6377232" y="2128732"/>
                  </a:lnTo>
                  <a:lnTo>
                    <a:pt x="6360162" y="2086372"/>
                  </a:lnTo>
                  <a:lnTo>
                    <a:pt x="6342535" y="2044300"/>
                  </a:lnTo>
                  <a:lnTo>
                    <a:pt x="6324358" y="2002518"/>
                  </a:lnTo>
                  <a:lnTo>
                    <a:pt x="6305633" y="1961034"/>
                  </a:lnTo>
                  <a:lnTo>
                    <a:pt x="6286367" y="1919849"/>
                  </a:lnTo>
                  <a:lnTo>
                    <a:pt x="6266563" y="1878971"/>
                  </a:lnTo>
                  <a:lnTo>
                    <a:pt x="6246226" y="1838402"/>
                  </a:lnTo>
                  <a:lnTo>
                    <a:pt x="6225360" y="1798148"/>
                  </a:lnTo>
                  <a:lnTo>
                    <a:pt x="6203970" y="1758212"/>
                  </a:lnTo>
                  <a:lnTo>
                    <a:pt x="6182061" y="1718600"/>
                  </a:lnTo>
                  <a:lnTo>
                    <a:pt x="6159637" y="1679317"/>
                  </a:lnTo>
                  <a:lnTo>
                    <a:pt x="6136703" y="1640366"/>
                  </a:lnTo>
                  <a:lnTo>
                    <a:pt x="6113263" y="1601752"/>
                  </a:lnTo>
                  <a:lnTo>
                    <a:pt x="6089322" y="1563480"/>
                  </a:lnTo>
                  <a:lnTo>
                    <a:pt x="6064884" y="1525554"/>
                  </a:lnTo>
                  <a:lnTo>
                    <a:pt x="6039954" y="1487980"/>
                  </a:lnTo>
                  <a:lnTo>
                    <a:pt x="6014536" y="1450760"/>
                  </a:lnTo>
                  <a:lnTo>
                    <a:pt x="5988636" y="1413901"/>
                  </a:lnTo>
                  <a:lnTo>
                    <a:pt x="5962257" y="1377407"/>
                  </a:lnTo>
                  <a:lnTo>
                    <a:pt x="5935404" y="1341281"/>
                  </a:lnTo>
                  <a:lnTo>
                    <a:pt x="5908082" y="1305529"/>
                  </a:lnTo>
                  <a:lnTo>
                    <a:pt x="5880296" y="1270155"/>
                  </a:lnTo>
                  <a:lnTo>
                    <a:pt x="5852049" y="1235164"/>
                  </a:lnTo>
                  <a:lnTo>
                    <a:pt x="5823346" y="1200561"/>
                  </a:lnTo>
                  <a:lnTo>
                    <a:pt x="5794192" y="1166349"/>
                  </a:lnTo>
                  <a:lnTo>
                    <a:pt x="5764592" y="1132534"/>
                  </a:lnTo>
                  <a:lnTo>
                    <a:pt x="5734550" y="1099120"/>
                  </a:lnTo>
                  <a:lnTo>
                    <a:pt x="5704070" y="1066111"/>
                  </a:lnTo>
                  <a:lnTo>
                    <a:pt x="5673157" y="1033513"/>
                  </a:lnTo>
                  <a:lnTo>
                    <a:pt x="5641816" y="1001329"/>
                  </a:lnTo>
                  <a:lnTo>
                    <a:pt x="5610052" y="969564"/>
                  </a:lnTo>
                  <a:lnTo>
                    <a:pt x="5577868" y="938223"/>
                  </a:lnTo>
                  <a:lnTo>
                    <a:pt x="5545269" y="907310"/>
                  </a:lnTo>
                  <a:lnTo>
                    <a:pt x="5512260" y="876831"/>
                  </a:lnTo>
                  <a:lnTo>
                    <a:pt x="5478846" y="846788"/>
                  </a:lnTo>
                  <a:lnTo>
                    <a:pt x="5445031" y="817188"/>
                  </a:lnTo>
                  <a:lnTo>
                    <a:pt x="5410819" y="788034"/>
                  </a:lnTo>
                  <a:lnTo>
                    <a:pt x="5376216" y="759332"/>
                  </a:lnTo>
                  <a:lnTo>
                    <a:pt x="5341225" y="731085"/>
                  </a:lnTo>
                  <a:lnTo>
                    <a:pt x="5305851" y="703298"/>
                  </a:lnTo>
                  <a:lnTo>
                    <a:pt x="5270099" y="675976"/>
                  </a:lnTo>
                  <a:lnTo>
                    <a:pt x="5233974" y="649123"/>
                  </a:lnTo>
                  <a:lnTo>
                    <a:pt x="5197479" y="622744"/>
                  </a:lnTo>
                  <a:lnTo>
                    <a:pt x="5160620" y="596844"/>
                  </a:lnTo>
                  <a:lnTo>
                    <a:pt x="5123400" y="571426"/>
                  </a:lnTo>
                  <a:lnTo>
                    <a:pt x="5085826" y="546496"/>
                  </a:lnTo>
                  <a:lnTo>
                    <a:pt x="5047900" y="522058"/>
                  </a:lnTo>
                  <a:lnTo>
                    <a:pt x="5009628" y="498117"/>
                  </a:lnTo>
                  <a:lnTo>
                    <a:pt x="4971014" y="474677"/>
                  </a:lnTo>
                  <a:lnTo>
                    <a:pt x="4932063" y="451743"/>
                  </a:lnTo>
                  <a:lnTo>
                    <a:pt x="4892780" y="429319"/>
                  </a:lnTo>
                  <a:lnTo>
                    <a:pt x="4853168" y="407410"/>
                  </a:lnTo>
                  <a:lnTo>
                    <a:pt x="4813233" y="386020"/>
                  </a:lnTo>
                  <a:lnTo>
                    <a:pt x="4772978" y="365155"/>
                  </a:lnTo>
                  <a:lnTo>
                    <a:pt x="4732409" y="344817"/>
                  </a:lnTo>
                  <a:lnTo>
                    <a:pt x="4691531" y="325013"/>
                  </a:lnTo>
                  <a:lnTo>
                    <a:pt x="4650347" y="305747"/>
                  </a:lnTo>
                  <a:lnTo>
                    <a:pt x="4608862" y="287022"/>
                  </a:lnTo>
                  <a:lnTo>
                    <a:pt x="4567081" y="268845"/>
                  </a:lnTo>
                  <a:lnTo>
                    <a:pt x="4525008" y="251219"/>
                  </a:lnTo>
                  <a:lnTo>
                    <a:pt x="4482648" y="234148"/>
                  </a:lnTo>
                  <a:lnTo>
                    <a:pt x="4440005" y="217638"/>
                  </a:lnTo>
                  <a:lnTo>
                    <a:pt x="4397085" y="201693"/>
                  </a:lnTo>
                  <a:lnTo>
                    <a:pt x="4353891" y="186318"/>
                  </a:lnTo>
                  <a:lnTo>
                    <a:pt x="4310428" y="171516"/>
                  </a:lnTo>
                  <a:lnTo>
                    <a:pt x="4266700" y="157293"/>
                  </a:lnTo>
                  <a:lnTo>
                    <a:pt x="4222713" y="143653"/>
                  </a:lnTo>
                  <a:lnTo>
                    <a:pt x="4178471" y="130602"/>
                  </a:lnTo>
                  <a:lnTo>
                    <a:pt x="4133978" y="118142"/>
                  </a:lnTo>
                  <a:lnTo>
                    <a:pt x="4089238" y="106279"/>
                  </a:lnTo>
                  <a:lnTo>
                    <a:pt x="4044257" y="95018"/>
                  </a:lnTo>
                  <a:lnTo>
                    <a:pt x="3999040" y="84362"/>
                  </a:lnTo>
                  <a:lnTo>
                    <a:pt x="3953589" y="74317"/>
                  </a:lnTo>
                  <a:lnTo>
                    <a:pt x="3907911" y="64887"/>
                  </a:lnTo>
                  <a:lnTo>
                    <a:pt x="3862009" y="56077"/>
                  </a:lnTo>
                  <a:lnTo>
                    <a:pt x="3815889" y="47891"/>
                  </a:lnTo>
                  <a:lnTo>
                    <a:pt x="3769554" y="40333"/>
                  </a:lnTo>
                  <a:lnTo>
                    <a:pt x="3723010" y="33409"/>
                  </a:lnTo>
                  <a:lnTo>
                    <a:pt x="3676260" y="27123"/>
                  </a:lnTo>
                  <a:lnTo>
                    <a:pt x="3629310" y="21479"/>
                  </a:lnTo>
                  <a:lnTo>
                    <a:pt x="3582163" y="16482"/>
                  </a:lnTo>
                  <a:lnTo>
                    <a:pt x="3534826" y="12136"/>
                  </a:lnTo>
                  <a:lnTo>
                    <a:pt x="3487301" y="8447"/>
                  </a:lnTo>
                  <a:lnTo>
                    <a:pt x="3439594" y="5418"/>
                  </a:lnTo>
                  <a:lnTo>
                    <a:pt x="3391709" y="3054"/>
                  </a:lnTo>
                  <a:lnTo>
                    <a:pt x="3343651" y="1360"/>
                  </a:lnTo>
                  <a:lnTo>
                    <a:pt x="3295424" y="340"/>
                  </a:lnTo>
                  <a:lnTo>
                    <a:pt x="3247033" y="0"/>
                  </a:lnTo>
                  <a:close/>
                </a:path>
              </a:pathLst>
            </a:custGeom>
            <a:solidFill>
              <a:srgbClr val="E739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41454" y="6750323"/>
              <a:ext cx="5222783" cy="45466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584757" y="9564450"/>
              <a:ext cx="1417955" cy="1417955"/>
            </a:xfrm>
            <a:custGeom>
              <a:avLst/>
              <a:gdLst/>
              <a:ahLst/>
              <a:cxnLst/>
              <a:rect l="l" t="t" r="r" b="b"/>
              <a:pathLst>
                <a:path w="1417954" h="1417954">
                  <a:moveTo>
                    <a:pt x="708742" y="0"/>
                  </a:moveTo>
                  <a:lnTo>
                    <a:pt x="660218" y="1635"/>
                  </a:lnTo>
                  <a:lnTo>
                    <a:pt x="612571" y="6469"/>
                  </a:lnTo>
                  <a:lnTo>
                    <a:pt x="565907" y="14398"/>
                  </a:lnTo>
                  <a:lnTo>
                    <a:pt x="520332" y="25316"/>
                  </a:lnTo>
                  <a:lnTo>
                    <a:pt x="475951" y="39117"/>
                  </a:lnTo>
                  <a:lnTo>
                    <a:pt x="432870" y="55695"/>
                  </a:lnTo>
                  <a:lnTo>
                    <a:pt x="391194" y="74945"/>
                  </a:lnTo>
                  <a:lnTo>
                    <a:pt x="351029" y="96762"/>
                  </a:lnTo>
                  <a:lnTo>
                    <a:pt x="312480" y="121040"/>
                  </a:lnTo>
                  <a:lnTo>
                    <a:pt x="275653" y="147673"/>
                  </a:lnTo>
                  <a:lnTo>
                    <a:pt x="240654" y="176555"/>
                  </a:lnTo>
                  <a:lnTo>
                    <a:pt x="207587" y="207582"/>
                  </a:lnTo>
                  <a:lnTo>
                    <a:pt x="176560" y="240648"/>
                  </a:lnTo>
                  <a:lnTo>
                    <a:pt x="147677" y="275646"/>
                  </a:lnTo>
                  <a:lnTo>
                    <a:pt x="121043" y="312473"/>
                  </a:lnTo>
                  <a:lnTo>
                    <a:pt x="96765" y="351021"/>
                  </a:lnTo>
                  <a:lnTo>
                    <a:pt x="74948" y="391185"/>
                  </a:lnTo>
                  <a:lnTo>
                    <a:pt x="55697" y="432861"/>
                  </a:lnTo>
                  <a:lnTo>
                    <a:pt x="39118" y="475942"/>
                  </a:lnTo>
                  <a:lnTo>
                    <a:pt x="25317" y="520323"/>
                  </a:lnTo>
                  <a:lnTo>
                    <a:pt x="14399" y="565897"/>
                  </a:lnTo>
                  <a:lnTo>
                    <a:pt x="6470" y="612561"/>
                  </a:lnTo>
                  <a:lnTo>
                    <a:pt x="1635" y="660208"/>
                  </a:lnTo>
                  <a:lnTo>
                    <a:pt x="0" y="708732"/>
                  </a:lnTo>
                  <a:lnTo>
                    <a:pt x="1635" y="757257"/>
                  </a:lnTo>
                  <a:lnTo>
                    <a:pt x="6470" y="804905"/>
                  </a:lnTo>
                  <a:lnTo>
                    <a:pt x="14399" y="851570"/>
                  </a:lnTo>
                  <a:lnTo>
                    <a:pt x="25317" y="897146"/>
                  </a:lnTo>
                  <a:lnTo>
                    <a:pt x="39118" y="941527"/>
                  </a:lnTo>
                  <a:lnTo>
                    <a:pt x="55697" y="984609"/>
                  </a:lnTo>
                  <a:lnTo>
                    <a:pt x="74948" y="1026285"/>
                  </a:lnTo>
                  <a:lnTo>
                    <a:pt x="96765" y="1066450"/>
                  </a:lnTo>
                  <a:lnTo>
                    <a:pt x="121043" y="1104999"/>
                  </a:lnTo>
                  <a:lnTo>
                    <a:pt x="147677" y="1141826"/>
                  </a:lnTo>
                  <a:lnTo>
                    <a:pt x="176560" y="1176825"/>
                  </a:lnTo>
                  <a:lnTo>
                    <a:pt x="207587" y="1209891"/>
                  </a:lnTo>
                  <a:lnTo>
                    <a:pt x="240654" y="1240918"/>
                  </a:lnTo>
                  <a:lnTo>
                    <a:pt x="275653" y="1269801"/>
                  </a:lnTo>
                  <a:lnTo>
                    <a:pt x="312480" y="1296434"/>
                  </a:lnTo>
                  <a:lnTo>
                    <a:pt x="351029" y="1320712"/>
                  </a:lnTo>
                  <a:lnTo>
                    <a:pt x="391194" y="1342529"/>
                  </a:lnTo>
                  <a:lnTo>
                    <a:pt x="432870" y="1361779"/>
                  </a:lnTo>
                  <a:lnTo>
                    <a:pt x="475951" y="1378357"/>
                  </a:lnTo>
                  <a:lnTo>
                    <a:pt x="520332" y="1392158"/>
                  </a:lnTo>
                  <a:lnTo>
                    <a:pt x="565907" y="1403076"/>
                  </a:lnTo>
                  <a:lnTo>
                    <a:pt x="612571" y="1411005"/>
                  </a:lnTo>
                  <a:lnTo>
                    <a:pt x="660218" y="1415840"/>
                  </a:lnTo>
                  <a:lnTo>
                    <a:pt x="708742" y="1417475"/>
                  </a:lnTo>
                  <a:lnTo>
                    <a:pt x="757267" y="1415840"/>
                  </a:lnTo>
                  <a:lnTo>
                    <a:pt x="804913" y="1411005"/>
                  </a:lnTo>
                  <a:lnTo>
                    <a:pt x="851577" y="1403076"/>
                  </a:lnTo>
                  <a:lnTo>
                    <a:pt x="897152" y="1392158"/>
                  </a:lnTo>
                  <a:lnTo>
                    <a:pt x="941533" y="1378357"/>
                  </a:lnTo>
                  <a:lnTo>
                    <a:pt x="984615" y="1361779"/>
                  </a:lnTo>
                  <a:lnTo>
                    <a:pt x="1026291" y="1342529"/>
                  </a:lnTo>
                  <a:lnTo>
                    <a:pt x="1066456" y="1320712"/>
                  </a:lnTo>
                  <a:lnTo>
                    <a:pt x="1105005" y="1296434"/>
                  </a:lnTo>
                  <a:lnTo>
                    <a:pt x="1141832" y="1269801"/>
                  </a:lnTo>
                  <a:lnTo>
                    <a:pt x="1176831" y="1240918"/>
                  </a:lnTo>
                  <a:lnTo>
                    <a:pt x="1209897" y="1209891"/>
                  </a:lnTo>
                  <a:lnTo>
                    <a:pt x="1240925" y="1176825"/>
                  </a:lnTo>
                  <a:lnTo>
                    <a:pt x="1269808" y="1141826"/>
                  </a:lnTo>
                  <a:lnTo>
                    <a:pt x="1296442" y="1104999"/>
                  </a:lnTo>
                  <a:lnTo>
                    <a:pt x="1320720" y="1066450"/>
                  </a:lnTo>
                  <a:lnTo>
                    <a:pt x="1342537" y="1026285"/>
                  </a:lnTo>
                  <a:lnTo>
                    <a:pt x="1361788" y="984609"/>
                  </a:lnTo>
                  <a:lnTo>
                    <a:pt x="1378367" y="941527"/>
                  </a:lnTo>
                  <a:lnTo>
                    <a:pt x="1392168" y="897146"/>
                  </a:lnTo>
                  <a:lnTo>
                    <a:pt x="1403086" y="851570"/>
                  </a:lnTo>
                  <a:lnTo>
                    <a:pt x="1411015" y="804905"/>
                  </a:lnTo>
                  <a:lnTo>
                    <a:pt x="1415850" y="757257"/>
                  </a:lnTo>
                  <a:lnTo>
                    <a:pt x="1417485" y="708732"/>
                  </a:lnTo>
                  <a:lnTo>
                    <a:pt x="1415850" y="660208"/>
                  </a:lnTo>
                  <a:lnTo>
                    <a:pt x="1411015" y="612561"/>
                  </a:lnTo>
                  <a:lnTo>
                    <a:pt x="1403086" y="565897"/>
                  </a:lnTo>
                  <a:lnTo>
                    <a:pt x="1392168" y="520323"/>
                  </a:lnTo>
                  <a:lnTo>
                    <a:pt x="1378367" y="475942"/>
                  </a:lnTo>
                  <a:lnTo>
                    <a:pt x="1361788" y="432861"/>
                  </a:lnTo>
                  <a:lnTo>
                    <a:pt x="1342537" y="391185"/>
                  </a:lnTo>
                  <a:lnTo>
                    <a:pt x="1320720" y="351021"/>
                  </a:lnTo>
                  <a:lnTo>
                    <a:pt x="1296442" y="312473"/>
                  </a:lnTo>
                  <a:lnTo>
                    <a:pt x="1269808" y="275646"/>
                  </a:lnTo>
                  <a:lnTo>
                    <a:pt x="1240925" y="240648"/>
                  </a:lnTo>
                  <a:lnTo>
                    <a:pt x="1209897" y="207582"/>
                  </a:lnTo>
                  <a:lnTo>
                    <a:pt x="1176831" y="176555"/>
                  </a:lnTo>
                  <a:lnTo>
                    <a:pt x="1141832" y="147673"/>
                  </a:lnTo>
                  <a:lnTo>
                    <a:pt x="1105005" y="121040"/>
                  </a:lnTo>
                  <a:lnTo>
                    <a:pt x="1066456" y="96762"/>
                  </a:lnTo>
                  <a:lnTo>
                    <a:pt x="1026291" y="74945"/>
                  </a:lnTo>
                  <a:lnTo>
                    <a:pt x="984615" y="55695"/>
                  </a:lnTo>
                  <a:lnTo>
                    <a:pt x="941533" y="39117"/>
                  </a:lnTo>
                  <a:lnTo>
                    <a:pt x="897152" y="25316"/>
                  </a:lnTo>
                  <a:lnTo>
                    <a:pt x="851577" y="14398"/>
                  </a:lnTo>
                  <a:lnTo>
                    <a:pt x="804913" y="6469"/>
                  </a:lnTo>
                  <a:lnTo>
                    <a:pt x="757267" y="1635"/>
                  </a:lnTo>
                  <a:lnTo>
                    <a:pt x="708742" y="0"/>
                  </a:lnTo>
                  <a:close/>
                </a:path>
              </a:pathLst>
            </a:custGeom>
            <a:solidFill>
              <a:srgbClr val="FBB9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23836" y="6985536"/>
              <a:ext cx="1180465" cy="1441450"/>
            </a:xfrm>
            <a:custGeom>
              <a:avLst/>
              <a:gdLst/>
              <a:ahLst/>
              <a:cxnLst/>
              <a:rect l="l" t="t" r="r" b="b"/>
              <a:pathLst>
                <a:path w="1180465" h="1441450">
                  <a:moveTo>
                    <a:pt x="732480" y="0"/>
                  </a:moveTo>
                  <a:lnTo>
                    <a:pt x="684318" y="1532"/>
                  </a:lnTo>
                  <a:lnTo>
                    <a:pt x="636989" y="6067"/>
                  </a:lnTo>
                  <a:lnTo>
                    <a:pt x="590588" y="13508"/>
                  </a:lnTo>
                  <a:lnTo>
                    <a:pt x="545212" y="23762"/>
                  </a:lnTo>
                  <a:lnTo>
                    <a:pt x="500957" y="36732"/>
                  </a:lnTo>
                  <a:lnTo>
                    <a:pt x="457921" y="52325"/>
                  </a:lnTo>
                  <a:lnTo>
                    <a:pt x="416199" y="70445"/>
                  </a:lnTo>
                  <a:lnTo>
                    <a:pt x="375888" y="90997"/>
                  </a:lnTo>
                  <a:lnTo>
                    <a:pt x="337084" y="113887"/>
                  </a:lnTo>
                  <a:lnTo>
                    <a:pt x="299884" y="139019"/>
                  </a:lnTo>
                  <a:lnTo>
                    <a:pt x="264385" y="166298"/>
                  </a:lnTo>
                  <a:lnTo>
                    <a:pt x="230683" y="195630"/>
                  </a:lnTo>
                  <a:lnTo>
                    <a:pt x="198875" y="226920"/>
                  </a:lnTo>
                  <a:lnTo>
                    <a:pt x="169056" y="260072"/>
                  </a:lnTo>
                  <a:lnTo>
                    <a:pt x="141324" y="294992"/>
                  </a:lnTo>
                  <a:lnTo>
                    <a:pt x="115775" y="331585"/>
                  </a:lnTo>
                  <a:lnTo>
                    <a:pt x="92506" y="369756"/>
                  </a:lnTo>
                  <a:lnTo>
                    <a:pt x="71613" y="409409"/>
                  </a:lnTo>
                  <a:lnTo>
                    <a:pt x="53193" y="450451"/>
                  </a:lnTo>
                  <a:lnTo>
                    <a:pt x="37341" y="492786"/>
                  </a:lnTo>
                  <a:lnTo>
                    <a:pt x="24156" y="536319"/>
                  </a:lnTo>
                  <a:lnTo>
                    <a:pt x="13732" y="580955"/>
                  </a:lnTo>
                  <a:lnTo>
                    <a:pt x="6167" y="626599"/>
                  </a:lnTo>
                  <a:lnTo>
                    <a:pt x="1558" y="673157"/>
                  </a:lnTo>
                  <a:lnTo>
                    <a:pt x="0" y="720533"/>
                  </a:lnTo>
                  <a:lnTo>
                    <a:pt x="1558" y="767907"/>
                  </a:lnTo>
                  <a:lnTo>
                    <a:pt x="6167" y="814464"/>
                  </a:lnTo>
                  <a:lnTo>
                    <a:pt x="13732" y="860107"/>
                  </a:lnTo>
                  <a:lnTo>
                    <a:pt x="24156" y="904743"/>
                  </a:lnTo>
                  <a:lnTo>
                    <a:pt x="37341" y="948275"/>
                  </a:lnTo>
                  <a:lnTo>
                    <a:pt x="53193" y="990610"/>
                  </a:lnTo>
                  <a:lnTo>
                    <a:pt x="71613" y="1031651"/>
                  </a:lnTo>
                  <a:lnTo>
                    <a:pt x="92506" y="1071305"/>
                  </a:lnTo>
                  <a:lnTo>
                    <a:pt x="115775" y="1109475"/>
                  </a:lnTo>
                  <a:lnTo>
                    <a:pt x="141324" y="1146068"/>
                  </a:lnTo>
                  <a:lnTo>
                    <a:pt x="169056" y="1180989"/>
                  </a:lnTo>
                  <a:lnTo>
                    <a:pt x="198875" y="1214141"/>
                  </a:lnTo>
                  <a:lnTo>
                    <a:pt x="230683" y="1245431"/>
                  </a:lnTo>
                  <a:lnTo>
                    <a:pt x="264385" y="1274763"/>
                  </a:lnTo>
                  <a:lnTo>
                    <a:pt x="299884" y="1302043"/>
                  </a:lnTo>
                  <a:lnTo>
                    <a:pt x="337084" y="1327176"/>
                  </a:lnTo>
                  <a:lnTo>
                    <a:pt x="375888" y="1350066"/>
                  </a:lnTo>
                  <a:lnTo>
                    <a:pt x="416199" y="1370618"/>
                  </a:lnTo>
                  <a:lnTo>
                    <a:pt x="457921" y="1388739"/>
                  </a:lnTo>
                  <a:lnTo>
                    <a:pt x="500957" y="1404332"/>
                  </a:lnTo>
                  <a:lnTo>
                    <a:pt x="545212" y="1417303"/>
                  </a:lnTo>
                  <a:lnTo>
                    <a:pt x="590588" y="1427557"/>
                  </a:lnTo>
                  <a:lnTo>
                    <a:pt x="636989" y="1434998"/>
                  </a:lnTo>
                  <a:lnTo>
                    <a:pt x="684318" y="1439533"/>
                  </a:lnTo>
                  <a:lnTo>
                    <a:pt x="732480" y="1441066"/>
                  </a:lnTo>
                  <a:lnTo>
                    <a:pt x="780640" y="1439533"/>
                  </a:lnTo>
                  <a:lnTo>
                    <a:pt x="827968" y="1434998"/>
                  </a:lnTo>
                  <a:lnTo>
                    <a:pt x="874369" y="1427557"/>
                  </a:lnTo>
                  <a:lnTo>
                    <a:pt x="919744" y="1417303"/>
                  </a:lnTo>
                  <a:lnTo>
                    <a:pt x="963998" y="1404332"/>
                  </a:lnTo>
                  <a:lnTo>
                    <a:pt x="1007034" y="1388739"/>
                  </a:lnTo>
                  <a:lnTo>
                    <a:pt x="1048756" y="1370618"/>
                  </a:lnTo>
                  <a:lnTo>
                    <a:pt x="1089067" y="1350066"/>
                  </a:lnTo>
                  <a:lnTo>
                    <a:pt x="1127871" y="1327176"/>
                  </a:lnTo>
                  <a:lnTo>
                    <a:pt x="1165071" y="1302043"/>
                  </a:lnTo>
                  <a:lnTo>
                    <a:pt x="1180263" y="1290369"/>
                  </a:lnTo>
                  <a:lnTo>
                    <a:pt x="1180263" y="150693"/>
                  </a:lnTo>
                  <a:lnTo>
                    <a:pt x="1127871" y="113887"/>
                  </a:lnTo>
                  <a:lnTo>
                    <a:pt x="1089067" y="90997"/>
                  </a:lnTo>
                  <a:lnTo>
                    <a:pt x="1048756" y="70445"/>
                  </a:lnTo>
                  <a:lnTo>
                    <a:pt x="1007034" y="52325"/>
                  </a:lnTo>
                  <a:lnTo>
                    <a:pt x="963998" y="36732"/>
                  </a:lnTo>
                  <a:lnTo>
                    <a:pt x="919744" y="23762"/>
                  </a:lnTo>
                  <a:lnTo>
                    <a:pt x="874369" y="13508"/>
                  </a:lnTo>
                  <a:lnTo>
                    <a:pt x="827968" y="6067"/>
                  </a:lnTo>
                  <a:lnTo>
                    <a:pt x="780640" y="1532"/>
                  </a:lnTo>
                  <a:lnTo>
                    <a:pt x="732480" y="0"/>
                  </a:lnTo>
                  <a:close/>
                </a:path>
              </a:pathLst>
            </a:custGeom>
            <a:solidFill>
              <a:srgbClr val="F39D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1797" y="1256505"/>
            <a:ext cx="3124288" cy="682388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151801" y="9452743"/>
            <a:ext cx="1914525" cy="285115"/>
          </a:xfrm>
          <a:custGeom>
            <a:avLst/>
            <a:gdLst/>
            <a:ahLst/>
            <a:cxnLst/>
            <a:rect l="l" t="t" r="r" b="b"/>
            <a:pathLst>
              <a:path w="1914525" h="285115">
                <a:moveTo>
                  <a:pt x="174409" y="204647"/>
                </a:moveTo>
                <a:lnTo>
                  <a:pt x="89954" y="204647"/>
                </a:lnTo>
                <a:lnTo>
                  <a:pt x="89954" y="7797"/>
                </a:lnTo>
                <a:lnTo>
                  <a:pt x="0" y="7797"/>
                </a:lnTo>
                <a:lnTo>
                  <a:pt x="0" y="204647"/>
                </a:lnTo>
                <a:lnTo>
                  <a:pt x="0" y="277037"/>
                </a:lnTo>
                <a:lnTo>
                  <a:pt x="174409" y="277037"/>
                </a:lnTo>
                <a:lnTo>
                  <a:pt x="174409" y="204647"/>
                </a:lnTo>
                <a:close/>
              </a:path>
              <a:path w="1914525" h="285115">
                <a:moveTo>
                  <a:pt x="368249" y="204647"/>
                </a:moveTo>
                <a:lnTo>
                  <a:pt x="281266" y="204647"/>
                </a:lnTo>
                <a:lnTo>
                  <a:pt x="281266" y="179247"/>
                </a:lnTo>
                <a:lnTo>
                  <a:pt x="342925" y="179247"/>
                </a:lnTo>
                <a:lnTo>
                  <a:pt x="342925" y="105587"/>
                </a:lnTo>
                <a:lnTo>
                  <a:pt x="281266" y="105587"/>
                </a:lnTo>
                <a:lnTo>
                  <a:pt x="281266" y="80187"/>
                </a:lnTo>
                <a:lnTo>
                  <a:pt x="358127" y="80187"/>
                </a:lnTo>
                <a:lnTo>
                  <a:pt x="358127" y="7797"/>
                </a:lnTo>
                <a:lnTo>
                  <a:pt x="193840" y="7797"/>
                </a:lnTo>
                <a:lnTo>
                  <a:pt x="193840" y="80187"/>
                </a:lnTo>
                <a:lnTo>
                  <a:pt x="193840" y="105587"/>
                </a:lnTo>
                <a:lnTo>
                  <a:pt x="193840" y="179247"/>
                </a:lnTo>
                <a:lnTo>
                  <a:pt x="193840" y="204647"/>
                </a:lnTo>
                <a:lnTo>
                  <a:pt x="193840" y="277037"/>
                </a:lnTo>
                <a:lnTo>
                  <a:pt x="368249" y="277037"/>
                </a:lnTo>
                <a:lnTo>
                  <a:pt x="368249" y="204647"/>
                </a:lnTo>
                <a:close/>
              </a:path>
              <a:path w="1914525" h="285115">
                <a:moveTo>
                  <a:pt x="643610" y="7594"/>
                </a:moveTo>
                <a:lnTo>
                  <a:pt x="558723" y="7594"/>
                </a:lnTo>
                <a:lnTo>
                  <a:pt x="524090" y="116979"/>
                </a:lnTo>
                <a:lnTo>
                  <a:pt x="520141" y="130251"/>
                </a:lnTo>
                <a:lnTo>
                  <a:pt x="516597" y="144322"/>
                </a:lnTo>
                <a:lnTo>
                  <a:pt x="513524" y="158546"/>
                </a:lnTo>
                <a:lnTo>
                  <a:pt x="510997" y="172300"/>
                </a:lnTo>
                <a:lnTo>
                  <a:pt x="510159" y="172300"/>
                </a:lnTo>
                <a:lnTo>
                  <a:pt x="501015" y="130251"/>
                </a:lnTo>
                <a:lnTo>
                  <a:pt x="462432" y="7594"/>
                </a:lnTo>
                <a:lnTo>
                  <a:pt x="371627" y="7594"/>
                </a:lnTo>
                <a:lnTo>
                  <a:pt x="460743" y="277037"/>
                </a:lnTo>
                <a:lnTo>
                  <a:pt x="554926" y="277037"/>
                </a:lnTo>
                <a:lnTo>
                  <a:pt x="643610" y="7594"/>
                </a:lnTo>
                <a:close/>
              </a:path>
              <a:path w="1914525" h="285115">
                <a:moveTo>
                  <a:pt x="834072" y="204647"/>
                </a:moveTo>
                <a:lnTo>
                  <a:pt x="747077" y="204647"/>
                </a:lnTo>
                <a:lnTo>
                  <a:pt x="747077" y="179247"/>
                </a:lnTo>
                <a:lnTo>
                  <a:pt x="808736" y="179247"/>
                </a:lnTo>
                <a:lnTo>
                  <a:pt x="808736" y="105587"/>
                </a:lnTo>
                <a:lnTo>
                  <a:pt x="747077" y="105587"/>
                </a:lnTo>
                <a:lnTo>
                  <a:pt x="747077" y="80187"/>
                </a:lnTo>
                <a:lnTo>
                  <a:pt x="823937" y="80187"/>
                </a:lnTo>
                <a:lnTo>
                  <a:pt x="823937" y="7797"/>
                </a:lnTo>
                <a:lnTo>
                  <a:pt x="659650" y="7797"/>
                </a:lnTo>
                <a:lnTo>
                  <a:pt x="659650" y="80187"/>
                </a:lnTo>
                <a:lnTo>
                  <a:pt x="659650" y="105587"/>
                </a:lnTo>
                <a:lnTo>
                  <a:pt x="659650" y="179247"/>
                </a:lnTo>
                <a:lnTo>
                  <a:pt x="659650" y="204647"/>
                </a:lnTo>
                <a:lnTo>
                  <a:pt x="659650" y="277037"/>
                </a:lnTo>
                <a:lnTo>
                  <a:pt x="834072" y="277037"/>
                </a:lnTo>
                <a:lnTo>
                  <a:pt x="834072" y="204647"/>
                </a:lnTo>
                <a:close/>
              </a:path>
              <a:path w="1914525" h="285115">
                <a:moveTo>
                  <a:pt x="1027912" y="204647"/>
                </a:moveTo>
                <a:lnTo>
                  <a:pt x="943457" y="204647"/>
                </a:lnTo>
                <a:lnTo>
                  <a:pt x="943457" y="7797"/>
                </a:lnTo>
                <a:lnTo>
                  <a:pt x="853503" y="7797"/>
                </a:lnTo>
                <a:lnTo>
                  <a:pt x="853503" y="204647"/>
                </a:lnTo>
                <a:lnTo>
                  <a:pt x="853503" y="277037"/>
                </a:lnTo>
                <a:lnTo>
                  <a:pt x="1027912" y="277037"/>
                </a:lnTo>
                <a:lnTo>
                  <a:pt x="1027912" y="204647"/>
                </a:lnTo>
                <a:close/>
              </a:path>
              <a:path w="1914525" h="285115">
                <a:moveTo>
                  <a:pt x="1221765" y="204647"/>
                </a:moveTo>
                <a:lnTo>
                  <a:pt x="1137297" y="204647"/>
                </a:lnTo>
                <a:lnTo>
                  <a:pt x="1137297" y="7797"/>
                </a:lnTo>
                <a:lnTo>
                  <a:pt x="1047343" y="7797"/>
                </a:lnTo>
                <a:lnTo>
                  <a:pt x="1047343" y="204647"/>
                </a:lnTo>
                <a:lnTo>
                  <a:pt x="1047343" y="277037"/>
                </a:lnTo>
                <a:lnTo>
                  <a:pt x="1221765" y="277037"/>
                </a:lnTo>
                <a:lnTo>
                  <a:pt x="1221765" y="204647"/>
                </a:lnTo>
                <a:close/>
              </a:path>
              <a:path w="1914525" h="285115">
                <a:moveTo>
                  <a:pt x="1335366" y="7594"/>
                </a:moveTo>
                <a:lnTo>
                  <a:pt x="1245412" y="7594"/>
                </a:lnTo>
                <a:lnTo>
                  <a:pt x="1245412" y="277037"/>
                </a:lnTo>
                <a:lnTo>
                  <a:pt x="1335366" y="277037"/>
                </a:lnTo>
                <a:lnTo>
                  <a:pt x="1335366" y="7594"/>
                </a:lnTo>
                <a:close/>
              </a:path>
              <a:path w="1914525" h="285115">
                <a:moveTo>
                  <a:pt x="1636052" y="7594"/>
                </a:moveTo>
                <a:lnTo>
                  <a:pt x="1550746" y="7594"/>
                </a:lnTo>
                <a:lnTo>
                  <a:pt x="1550746" y="83604"/>
                </a:lnTo>
                <a:lnTo>
                  <a:pt x="1550962" y="93700"/>
                </a:lnTo>
                <a:lnTo>
                  <a:pt x="1551482" y="103200"/>
                </a:lnTo>
                <a:lnTo>
                  <a:pt x="1552854" y="121196"/>
                </a:lnTo>
                <a:lnTo>
                  <a:pt x="1552003" y="121615"/>
                </a:lnTo>
                <a:lnTo>
                  <a:pt x="1527479" y="92049"/>
                </a:lnTo>
                <a:lnTo>
                  <a:pt x="1449374" y="7594"/>
                </a:lnTo>
                <a:lnTo>
                  <a:pt x="1371676" y="7594"/>
                </a:lnTo>
                <a:lnTo>
                  <a:pt x="1371676" y="277037"/>
                </a:lnTo>
                <a:lnTo>
                  <a:pt x="1456563" y="277037"/>
                </a:lnTo>
                <a:lnTo>
                  <a:pt x="1456563" y="182854"/>
                </a:lnTo>
                <a:lnTo>
                  <a:pt x="1456423" y="171691"/>
                </a:lnTo>
                <a:lnTo>
                  <a:pt x="1456042" y="159689"/>
                </a:lnTo>
                <a:lnTo>
                  <a:pt x="1454873" y="136817"/>
                </a:lnTo>
                <a:lnTo>
                  <a:pt x="1455724" y="136410"/>
                </a:lnTo>
                <a:lnTo>
                  <a:pt x="1485239" y="171500"/>
                </a:lnTo>
                <a:lnTo>
                  <a:pt x="1581988" y="277037"/>
                </a:lnTo>
                <a:lnTo>
                  <a:pt x="1636052" y="277037"/>
                </a:lnTo>
                <a:lnTo>
                  <a:pt x="1636052" y="7594"/>
                </a:lnTo>
                <a:close/>
              </a:path>
              <a:path w="1914525" h="285115">
                <a:moveTo>
                  <a:pt x="1914359" y="113182"/>
                </a:moveTo>
                <a:lnTo>
                  <a:pt x="1801596" y="113182"/>
                </a:lnTo>
                <a:lnTo>
                  <a:pt x="1801596" y="181165"/>
                </a:lnTo>
                <a:lnTo>
                  <a:pt x="1832851" y="181165"/>
                </a:lnTo>
                <a:lnTo>
                  <a:pt x="1832851" y="206502"/>
                </a:lnTo>
                <a:lnTo>
                  <a:pt x="1827364" y="208203"/>
                </a:lnTo>
                <a:lnTo>
                  <a:pt x="1822716" y="208622"/>
                </a:lnTo>
                <a:lnTo>
                  <a:pt x="1816379" y="208622"/>
                </a:lnTo>
                <a:lnTo>
                  <a:pt x="1788337" y="203123"/>
                </a:lnTo>
                <a:lnTo>
                  <a:pt x="1767814" y="188722"/>
                </a:lnTo>
                <a:lnTo>
                  <a:pt x="1755203" y="168529"/>
                </a:lnTo>
                <a:lnTo>
                  <a:pt x="1750923" y="145694"/>
                </a:lnTo>
                <a:lnTo>
                  <a:pt x="1755584" y="119811"/>
                </a:lnTo>
                <a:lnTo>
                  <a:pt x="1769287" y="98285"/>
                </a:lnTo>
                <a:lnTo>
                  <a:pt x="1791538" y="83578"/>
                </a:lnTo>
                <a:lnTo>
                  <a:pt x="1821865" y="78117"/>
                </a:lnTo>
                <a:lnTo>
                  <a:pt x="1840242" y="79387"/>
                </a:lnTo>
                <a:lnTo>
                  <a:pt x="1857400" y="82880"/>
                </a:lnTo>
                <a:lnTo>
                  <a:pt x="1872411" y="88099"/>
                </a:lnTo>
                <a:lnTo>
                  <a:pt x="1884375" y="94589"/>
                </a:lnTo>
                <a:lnTo>
                  <a:pt x="1901685" y="22377"/>
                </a:lnTo>
                <a:lnTo>
                  <a:pt x="1886165" y="14071"/>
                </a:lnTo>
                <a:lnTo>
                  <a:pt x="1865261" y="6908"/>
                </a:lnTo>
                <a:lnTo>
                  <a:pt x="1840395" y="1892"/>
                </a:lnTo>
                <a:lnTo>
                  <a:pt x="1813001" y="0"/>
                </a:lnTo>
                <a:lnTo>
                  <a:pt x="1768449" y="5918"/>
                </a:lnTo>
                <a:lnTo>
                  <a:pt x="1727454" y="23456"/>
                </a:lnTo>
                <a:lnTo>
                  <a:pt x="1693646" y="52273"/>
                </a:lnTo>
                <a:lnTo>
                  <a:pt x="1670697" y="91998"/>
                </a:lnTo>
                <a:lnTo>
                  <a:pt x="1662226" y="142316"/>
                </a:lnTo>
                <a:lnTo>
                  <a:pt x="1670608" y="192963"/>
                </a:lnTo>
                <a:lnTo>
                  <a:pt x="1693405" y="232740"/>
                </a:lnTo>
                <a:lnTo>
                  <a:pt x="1727085" y="261416"/>
                </a:lnTo>
                <a:lnTo>
                  <a:pt x="1768132" y="278803"/>
                </a:lnTo>
                <a:lnTo>
                  <a:pt x="1813001" y="284645"/>
                </a:lnTo>
                <a:lnTo>
                  <a:pt x="1846173" y="282676"/>
                </a:lnTo>
                <a:lnTo>
                  <a:pt x="1874126" y="277190"/>
                </a:lnTo>
                <a:lnTo>
                  <a:pt x="1896859" y="268782"/>
                </a:lnTo>
                <a:lnTo>
                  <a:pt x="1914359" y="258038"/>
                </a:lnTo>
                <a:lnTo>
                  <a:pt x="1914359" y="1131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65502" y="9809550"/>
            <a:ext cx="493395" cy="276225"/>
          </a:xfrm>
          <a:custGeom>
            <a:avLst/>
            <a:gdLst/>
            <a:ahLst/>
            <a:cxnLst/>
            <a:rect l="l" t="t" r="r" b="b"/>
            <a:pathLst>
              <a:path w="493394" h="276225">
                <a:moveTo>
                  <a:pt x="247497" y="0"/>
                </a:moveTo>
                <a:lnTo>
                  <a:pt x="159219" y="0"/>
                </a:lnTo>
                <a:lnTo>
                  <a:pt x="159219" y="166408"/>
                </a:lnTo>
                <a:lnTo>
                  <a:pt x="155956" y="181521"/>
                </a:lnTo>
                <a:lnTo>
                  <a:pt x="147612" y="191731"/>
                </a:lnTo>
                <a:lnTo>
                  <a:pt x="136423" y="197510"/>
                </a:lnTo>
                <a:lnTo>
                  <a:pt x="124599" y="199339"/>
                </a:lnTo>
                <a:lnTo>
                  <a:pt x="112776" y="197510"/>
                </a:lnTo>
                <a:lnTo>
                  <a:pt x="101574" y="191681"/>
                </a:lnTo>
                <a:lnTo>
                  <a:pt x="93230" y="181343"/>
                </a:lnTo>
                <a:lnTo>
                  <a:pt x="89954" y="165976"/>
                </a:lnTo>
                <a:lnTo>
                  <a:pt x="89954" y="0"/>
                </a:lnTo>
                <a:lnTo>
                  <a:pt x="0" y="0"/>
                </a:lnTo>
                <a:lnTo>
                  <a:pt x="0" y="171462"/>
                </a:lnTo>
                <a:lnTo>
                  <a:pt x="10071" y="215976"/>
                </a:lnTo>
                <a:lnTo>
                  <a:pt x="37172" y="248856"/>
                </a:lnTo>
                <a:lnTo>
                  <a:pt x="76619" y="269227"/>
                </a:lnTo>
                <a:lnTo>
                  <a:pt x="123748" y="276199"/>
                </a:lnTo>
                <a:lnTo>
                  <a:pt x="170878" y="269227"/>
                </a:lnTo>
                <a:lnTo>
                  <a:pt x="210324" y="248856"/>
                </a:lnTo>
                <a:lnTo>
                  <a:pt x="237426" y="215976"/>
                </a:lnTo>
                <a:lnTo>
                  <a:pt x="247497" y="171462"/>
                </a:lnTo>
                <a:lnTo>
                  <a:pt x="247497" y="0"/>
                </a:lnTo>
                <a:close/>
              </a:path>
              <a:path w="493394" h="276225">
                <a:moveTo>
                  <a:pt x="492848" y="87845"/>
                </a:moveTo>
                <a:lnTo>
                  <a:pt x="489445" y="70535"/>
                </a:lnTo>
                <a:lnTo>
                  <a:pt x="485990" y="52920"/>
                </a:lnTo>
                <a:lnTo>
                  <a:pt x="466826" y="25082"/>
                </a:lnTo>
                <a:lnTo>
                  <a:pt x="437438" y="6654"/>
                </a:lnTo>
                <a:lnTo>
                  <a:pt x="408813" y="1587"/>
                </a:lnTo>
                <a:lnTo>
                  <a:pt x="408813" y="89954"/>
                </a:lnTo>
                <a:lnTo>
                  <a:pt x="406933" y="98513"/>
                </a:lnTo>
                <a:lnTo>
                  <a:pt x="402107" y="104584"/>
                </a:lnTo>
                <a:lnTo>
                  <a:pt x="395439" y="108191"/>
                </a:lnTo>
                <a:lnTo>
                  <a:pt x="388112" y="109385"/>
                </a:lnTo>
                <a:lnTo>
                  <a:pt x="365315" y="109385"/>
                </a:lnTo>
                <a:lnTo>
                  <a:pt x="365315" y="70535"/>
                </a:lnTo>
                <a:lnTo>
                  <a:pt x="388112" y="70535"/>
                </a:lnTo>
                <a:lnTo>
                  <a:pt x="395439" y="71729"/>
                </a:lnTo>
                <a:lnTo>
                  <a:pt x="402107" y="75336"/>
                </a:lnTo>
                <a:lnTo>
                  <a:pt x="406933" y="81394"/>
                </a:lnTo>
                <a:lnTo>
                  <a:pt x="408813" y="89954"/>
                </a:lnTo>
                <a:lnTo>
                  <a:pt x="408813" y="1587"/>
                </a:lnTo>
                <a:lnTo>
                  <a:pt x="399935" y="0"/>
                </a:lnTo>
                <a:lnTo>
                  <a:pt x="279577" y="0"/>
                </a:lnTo>
                <a:lnTo>
                  <a:pt x="279577" y="269443"/>
                </a:lnTo>
                <a:lnTo>
                  <a:pt x="365315" y="269443"/>
                </a:lnTo>
                <a:lnTo>
                  <a:pt x="365315" y="175691"/>
                </a:lnTo>
                <a:lnTo>
                  <a:pt x="399935" y="175691"/>
                </a:lnTo>
                <a:lnTo>
                  <a:pt x="437438" y="169037"/>
                </a:lnTo>
                <a:lnTo>
                  <a:pt x="466826" y="150609"/>
                </a:lnTo>
                <a:lnTo>
                  <a:pt x="485990" y="122770"/>
                </a:lnTo>
                <a:lnTo>
                  <a:pt x="488619" y="109385"/>
                </a:lnTo>
                <a:lnTo>
                  <a:pt x="492848" y="878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78437" y="9904023"/>
            <a:ext cx="588010" cy="98425"/>
          </a:xfrm>
          <a:custGeom>
            <a:avLst/>
            <a:gdLst/>
            <a:ahLst/>
            <a:cxnLst/>
            <a:rect l="l" t="t" r="r" b="b"/>
            <a:pathLst>
              <a:path w="588010" h="98425">
                <a:moveTo>
                  <a:pt x="587720" y="0"/>
                </a:moveTo>
                <a:lnTo>
                  <a:pt x="0" y="0"/>
                </a:lnTo>
                <a:lnTo>
                  <a:pt x="0" y="97944"/>
                </a:lnTo>
                <a:lnTo>
                  <a:pt x="587720" y="97944"/>
                </a:lnTo>
                <a:lnTo>
                  <a:pt x="5877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51797" y="9904023"/>
            <a:ext cx="588010" cy="98425"/>
          </a:xfrm>
          <a:custGeom>
            <a:avLst/>
            <a:gdLst/>
            <a:ahLst/>
            <a:cxnLst/>
            <a:rect l="l" t="t" r="r" b="b"/>
            <a:pathLst>
              <a:path w="588010" h="98425">
                <a:moveTo>
                  <a:pt x="587720" y="0"/>
                </a:moveTo>
                <a:lnTo>
                  <a:pt x="0" y="0"/>
                </a:lnTo>
                <a:lnTo>
                  <a:pt x="0" y="97944"/>
                </a:lnTo>
                <a:lnTo>
                  <a:pt x="587720" y="97944"/>
                </a:lnTo>
                <a:lnTo>
                  <a:pt x="5877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5647" y="9631984"/>
            <a:ext cx="87630" cy="25400"/>
          </a:xfrm>
          <a:custGeom>
            <a:avLst/>
            <a:gdLst/>
            <a:ahLst/>
            <a:cxnLst/>
            <a:rect l="l" t="t" r="r" b="b"/>
            <a:pathLst>
              <a:path w="87630" h="25400">
                <a:moveTo>
                  <a:pt x="0" y="25399"/>
                </a:moveTo>
                <a:lnTo>
                  <a:pt x="87421" y="25399"/>
                </a:lnTo>
                <a:lnTo>
                  <a:pt x="87421" y="0"/>
                </a:lnTo>
                <a:lnTo>
                  <a:pt x="0" y="0"/>
                </a:lnTo>
                <a:lnTo>
                  <a:pt x="0" y="253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45647" y="9532925"/>
            <a:ext cx="87630" cy="25400"/>
          </a:xfrm>
          <a:custGeom>
            <a:avLst/>
            <a:gdLst/>
            <a:ahLst/>
            <a:cxnLst/>
            <a:rect l="l" t="t" r="r" b="b"/>
            <a:pathLst>
              <a:path w="87630" h="25400">
                <a:moveTo>
                  <a:pt x="0" y="25400"/>
                </a:moveTo>
                <a:lnTo>
                  <a:pt x="87421" y="25400"/>
                </a:lnTo>
                <a:lnTo>
                  <a:pt x="87421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23428" y="9460338"/>
            <a:ext cx="375920" cy="269875"/>
          </a:xfrm>
          <a:custGeom>
            <a:avLst/>
            <a:gdLst/>
            <a:ahLst/>
            <a:cxnLst/>
            <a:rect l="l" t="t" r="r" b="b"/>
            <a:pathLst>
              <a:path w="375919" h="269875">
                <a:moveTo>
                  <a:pt x="271983" y="0"/>
                </a:moveTo>
                <a:lnTo>
                  <a:pt x="187096" y="0"/>
                </a:lnTo>
                <a:lnTo>
                  <a:pt x="152463" y="109385"/>
                </a:lnTo>
                <a:lnTo>
                  <a:pt x="148513" y="122656"/>
                </a:lnTo>
                <a:lnTo>
                  <a:pt x="144970" y="136728"/>
                </a:lnTo>
                <a:lnTo>
                  <a:pt x="141897" y="150952"/>
                </a:lnTo>
                <a:lnTo>
                  <a:pt x="139369" y="164706"/>
                </a:lnTo>
                <a:lnTo>
                  <a:pt x="138531" y="164706"/>
                </a:lnTo>
                <a:lnTo>
                  <a:pt x="129387" y="122656"/>
                </a:lnTo>
                <a:lnTo>
                  <a:pt x="90805" y="0"/>
                </a:lnTo>
                <a:lnTo>
                  <a:pt x="0" y="0"/>
                </a:lnTo>
                <a:lnTo>
                  <a:pt x="89115" y="269443"/>
                </a:lnTo>
                <a:lnTo>
                  <a:pt x="183299" y="269443"/>
                </a:lnTo>
                <a:lnTo>
                  <a:pt x="271983" y="0"/>
                </a:lnTo>
                <a:close/>
              </a:path>
              <a:path w="375919" h="269875">
                <a:moveTo>
                  <a:pt x="375450" y="171653"/>
                </a:moveTo>
                <a:lnTo>
                  <a:pt x="288023" y="171653"/>
                </a:lnTo>
                <a:lnTo>
                  <a:pt x="288023" y="197053"/>
                </a:lnTo>
                <a:lnTo>
                  <a:pt x="375450" y="197053"/>
                </a:lnTo>
                <a:lnTo>
                  <a:pt x="375450" y="171653"/>
                </a:lnTo>
                <a:close/>
              </a:path>
              <a:path w="375919" h="269875">
                <a:moveTo>
                  <a:pt x="375450" y="72593"/>
                </a:moveTo>
                <a:lnTo>
                  <a:pt x="288023" y="72593"/>
                </a:lnTo>
                <a:lnTo>
                  <a:pt x="288023" y="97993"/>
                </a:lnTo>
                <a:lnTo>
                  <a:pt x="375450" y="97993"/>
                </a:lnTo>
                <a:lnTo>
                  <a:pt x="375450" y="725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23477" y="9452743"/>
            <a:ext cx="542925" cy="285115"/>
          </a:xfrm>
          <a:custGeom>
            <a:avLst/>
            <a:gdLst/>
            <a:ahLst/>
            <a:cxnLst/>
            <a:rect l="l" t="t" r="r" b="b"/>
            <a:pathLst>
              <a:path w="542925" h="285115">
                <a:moveTo>
                  <a:pt x="264375" y="7594"/>
                </a:moveTo>
                <a:lnTo>
                  <a:pt x="179070" y="7594"/>
                </a:lnTo>
                <a:lnTo>
                  <a:pt x="179070" y="83604"/>
                </a:lnTo>
                <a:lnTo>
                  <a:pt x="179285" y="93700"/>
                </a:lnTo>
                <a:lnTo>
                  <a:pt x="179806" y="103200"/>
                </a:lnTo>
                <a:lnTo>
                  <a:pt x="181178" y="121196"/>
                </a:lnTo>
                <a:lnTo>
                  <a:pt x="180327" y="121615"/>
                </a:lnTo>
                <a:lnTo>
                  <a:pt x="155803" y="92049"/>
                </a:lnTo>
                <a:lnTo>
                  <a:pt x="77698" y="7594"/>
                </a:lnTo>
                <a:lnTo>
                  <a:pt x="0" y="7594"/>
                </a:lnTo>
                <a:lnTo>
                  <a:pt x="0" y="277037"/>
                </a:lnTo>
                <a:lnTo>
                  <a:pt x="84886" y="277037"/>
                </a:lnTo>
                <a:lnTo>
                  <a:pt x="84886" y="182854"/>
                </a:lnTo>
                <a:lnTo>
                  <a:pt x="84747" y="171691"/>
                </a:lnTo>
                <a:lnTo>
                  <a:pt x="84366" y="159689"/>
                </a:lnTo>
                <a:lnTo>
                  <a:pt x="83197" y="136817"/>
                </a:lnTo>
                <a:lnTo>
                  <a:pt x="84048" y="136410"/>
                </a:lnTo>
                <a:lnTo>
                  <a:pt x="113563" y="171500"/>
                </a:lnTo>
                <a:lnTo>
                  <a:pt x="210312" y="277037"/>
                </a:lnTo>
                <a:lnTo>
                  <a:pt x="264375" y="277037"/>
                </a:lnTo>
                <a:lnTo>
                  <a:pt x="264375" y="7594"/>
                </a:lnTo>
                <a:close/>
              </a:path>
              <a:path w="542925" h="285115">
                <a:moveTo>
                  <a:pt x="542683" y="113182"/>
                </a:moveTo>
                <a:lnTo>
                  <a:pt x="429920" y="113182"/>
                </a:lnTo>
                <a:lnTo>
                  <a:pt x="429920" y="181165"/>
                </a:lnTo>
                <a:lnTo>
                  <a:pt x="461175" y="181165"/>
                </a:lnTo>
                <a:lnTo>
                  <a:pt x="461175" y="206502"/>
                </a:lnTo>
                <a:lnTo>
                  <a:pt x="455688" y="208203"/>
                </a:lnTo>
                <a:lnTo>
                  <a:pt x="451040" y="208622"/>
                </a:lnTo>
                <a:lnTo>
                  <a:pt x="444703" y="208622"/>
                </a:lnTo>
                <a:lnTo>
                  <a:pt x="416661" y="203123"/>
                </a:lnTo>
                <a:lnTo>
                  <a:pt x="396138" y="188722"/>
                </a:lnTo>
                <a:lnTo>
                  <a:pt x="383527" y="168529"/>
                </a:lnTo>
                <a:lnTo>
                  <a:pt x="379247" y="145694"/>
                </a:lnTo>
                <a:lnTo>
                  <a:pt x="383908" y="119811"/>
                </a:lnTo>
                <a:lnTo>
                  <a:pt x="397611" y="98285"/>
                </a:lnTo>
                <a:lnTo>
                  <a:pt x="419862" y="83578"/>
                </a:lnTo>
                <a:lnTo>
                  <a:pt x="450189" y="78117"/>
                </a:lnTo>
                <a:lnTo>
                  <a:pt x="468566" y="79387"/>
                </a:lnTo>
                <a:lnTo>
                  <a:pt x="485724" y="82880"/>
                </a:lnTo>
                <a:lnTo>
                  <a:pt x="500735" y="88099"/>
                </a:lnTo>
                <a:lnTo>
                  <a:pt x="512699" y="94589"/>
                </a:lnTo>
                <a:lnTo>
                  <a:pt x="530009" y="22377"/>
                </a:lnTo>
                <a:lnTo>
                  <a:pt x="514489" y="14071"/>
                </a:lnTo>
                <a:lnTo>
                  <a:pt x="493585" y="6908"/>
                </a:lnTo>
                <a:lnTo>
                  <a:pt x="468718" y="1892"/>
                </a:lnTo>
                <a:lnTo>
                  <a:pt x="441325" y="0"/>
                </a:lnTo>
                <a:lnTo>
                  <a:pt x="396773" y="5918"/>
                </a:lnTo>
                <a:lnTo>
                  <a:pt x="355777" y="23456"/>
                </a:lnTo>
                <a:lnTo>
                  <a:pt x="321970" y="52273"/>
                </a:lnTo>
                <a:lnTo>
                  <a:pt x="299021" y="91998"/>
                </a:lnTo>
                <a:lnTo>
                  <a:pt x="290550" y="142316"/>
                </a:lnTo>
                <a:lnTo>
                  <a:pt x="298932" y="192963"/>
                </a:lnTo>
                <a:lnTo>
                  <a:pt x="321729" y="232740"/>
                </a:lnTo>
                <a:lnTo>
                  <a:pt x="355409" y="261416"/>
                </a:lnTo>
                <a:lnTo>
                  <a:pt x="396455" y="278803"/>
                </a:lnTo>
                <a:lnTo>
                  <a:pt x="441325" y="284645"/>
                </a:lnTo>
                <a:lnTo>
                  <a:pt x="474497" y="282676"/>
                </a:lnTo>
                <a:lnTo>
                  <a:pt x="502450" y="277190"/>
                </a:lnTo>
                <a:lnTo>
                  <a:pt x="525183" y="268782"/>
                </a:lnTo>
                <a:lnTo>
                  <a:pt x="542683" y="258038"/>
                </a:lnTo>
                <a:lnTo>
                  <a:pt x="542683" y="1131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65502" y="9809550"/>
            <a:ext cx="493395" cy="276225"/>
          </a:xfrm>
          <a:custGeom>
            <a:avLst/>
            <a:gdLst/>
            <a:ahLst/>
            <a:cxnLst/>
            <a:rect l="l" t="t" r="r" b="b"/>
            <a:pathLst>
              <a:path w="493394" h="276225">
                <a:moveTo>
                  <a:pt x="247497" y="0"/>
                </a:moveTo>
                <a:lnTo>
                  <a:pt x="159219" y="0"/>
                </a:lnTo>
                <a:lnTo>
                  <a:pt x="159219" y="166408"/>
                </a:lnTo>
                <a:lnTo>
                  <a:pt x="155956" y="181521"/>
                </a:lnTo>
                <a:lnTo>
                  <a:pt x="147612" y="191731"/>
                </a:lnTo>
                <a:lnTo>
                  <a:pt x="136423" y="197510"/>
                </a:lnTo>
                <a:lnTo>
                  <a:pt x="124599" y="199339"/>
                </a:lnTo>
                <a:lnTo>
                  <a:pt x="112776" y="197510"/>
                </a:lnTo>
                <a:lnTo>
                  <a:pt x="101574" y="191681"/>
                </a:lnTo>
                <a:lnTo>
                  <a:pt x="93230" y="181343"/>
                </a:lnTo>
                <a:lnTo>
                  <a:pt x="89954" y="165976"/>
                </a:lnTo>
                <a:lnTo>
                  <a:pt x="89954" y="0"/>
                </a:lnTo>
                <a:lnTo>
                  <a:pt x="0" y="0"/>
                </a:lnTo>
                <a:lnTo>
                  <a:pt x="0" y="171462"/>
                </a:lnTo>
                <a:lnTo>
                  <a:pt x="10071" y="215976"/>
                </a:lnTo>
                <a:lnTo>
                  <a:pt x="37172" y="248856"/>
                </a:lnTo>
                <a:lnTo>
                  <a:pt x="76619" y="269227"/>
                </a:lnTo>
                <a:lnTo>
                  <a:pt x="123748" y="276199"/>
                </a:lnTo>
                <a:lnTo>
                  <a:pt x="170878" y="269227"/>
                </a:lnTo>
                <a:lnTo>
                  <a:pt x="210324" y="248856"/>
                </a:lnTo>
                <a:lnTo>
                  <a:pt x="237426" y="215976"/>
                </a:lnTo>
                <a:lnTo>
                  <a:pt x="247497" y="171462"/>
                </a:lnTo>
                <a:lnTo>
                  <a:pt x="247497" y="0"/>
                </a:lnTo>
                <a:close/>
              </a:path>
              <a:path w="493394" h="276225">
                <a:moveTo>
                  <a:pt x="492848" y="87845"/>
                </a:moveTo>
                <a:lnTo>
                  <a:pt x="489445" y="70535"/>
                </a:lnTo>
                <a:lnTo>
                  <a:pt x="485990" y="52920"/>
                </a:lnTo>
                <a:lnTo>
                  <a:pt x="466826" y="25082"/>
                </a:lnTo>
                <a:lnTo>
                  <a:pt x="437438" y="6654"/>
                </a:lnTo>
                <a:lnTo>
                  <a:pt x="408813" y="1587"/>
                </a:lnTo>
                <a:lnTo>
                  <a:pt x="408813" y="89954"/>
                </a:lnTo>
                <a:lnTo>
                  <a:pt x="406933" y="98513"/>
                </a:lnTo>
                <a:lnTo>
                  <a:pt x="402107" y="104584"/>
                </a:lnTo>
                <a:lnTo>
                  <a:pt x="395439" y="108191"/>
                </a:lnTo>
                <a:lnTo>
                  <a:pt x="388112" y="109385"/>
                </a:lnTo>
                <a:lnTo>
                  <a:pt x="365315" y="109385"/>
                </a:lnTo>
                <a:lnTo>
                  <a:pt x="365315" y="70535"/>
                </a:lnTo>
                <a:lnTo>
                  <a:pt x="388112" y="70535"/>
                </a:lnTo>
                <a:lnTo>
                  <a:pt x="395439" y="71729"/>
                </a:lnTo>
                <a:lnTo>
                  <a:pt x="402107" y="75336"/>
                </a:lnTo>
                <a:lnTo>
                  <a:pt x="406933" y="81394"/>
                </a:lnTo>
                <a:lnTo>
                  <a:pt x="408813" y="89954"/>
                </a:lnTo>
                <a:lnTo>
                  <a:pt x="408813" y="1587"/>
                </a:lnTo>
                <a:lnTo>
                  <a:pt x="399935" y="0"/>
                </a:lnTo>
                <a:lnTo>
                  <a:pt x="279577" y="0"/>
                </a:lnTo>
                <a:lnTo>
                  <a:pt x="279577" y="269443"/>
                </a:lnTo>
                <a:lnTo>
                  <a:pt x="365315" y="269443"/>
                </a:lnTo>
                <a:lnTo>
                  <a:pt x="365315" y="175691"/>
                </a:lnTo>
                <a:lnTo>
                  <a:pt x="399935" y="175691"/>
                </a:lnTo>
                <a:lnTo>
                  <a:pt x="437438" y="169037"/>
                </a:lnTo>
                <a:lnTo>
                  <a:pt x="466826" y="150609"/>
                </a:lnTo>
                <a:lnTo>
                  <a:pt x="485990" y="122770"/>
                </a:lnTo>
                <a:lnTo>
                  <a:pt x="488619" y="109385"/>
                </a:lnTo>
                <a:lnTo>
                  <a:pt x="492848" y="878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25134" y="9242794"/>
            <a:ext cx="50800" cy="72390"/>
          </a:xfrm>
          <a:custGeom>
            <a:avLst/>
            <a:gdLst/>
            <a:ahLst/>
            <a:cxnLst/>
            <a:rect l="l" t="t" r="r" b="b"/>
            <a:pathLst>
              <a:path w="50800" h="72390">
                <a:moveTo>
                  <a:pt x="27381" y="0"/>
                </a:moveTo>
                <a:lnTo>
                  <a:pt x="0" y="0"/>
                </a:lnTo>
                <a:lnTo>
                  <a:pt x="0" y="71893"/>
                </a:lnTo>
                <a:lnTo>
                  <a:pt x="16784" y="71893"/>
                </a:lnTo>
                <a:lnTo>
                  <a:pt x="16784" y="43611"/>
                </a:lnTo>
                <a:lnTo>
                  <a:pt x="27381" y="43611"/>
                </a:lnTo>
                <a:lnTo>
                  <a:pt x="36238" y="42097"/>
                </a:lnTo>
                <a:lnTo>
                  <a:pt x="43637" y="37752"/>
                </a:lnTo>
                <a:lnTo>
                  <a:pt x="48711" y="30871"/>
                </a:lnTo>
                <a:lnTo>
                  <a:pt x="48850" y="30198"/>
                </a:lnTo>
                <a:lnTo>
                  <a:pt x="16784" y="30198"/>
                </a:lnTo>
                <a:lnTo>
                  <a:pt x="16784" y="14083"/>
                </a:lnTo>
                <a:lnTo>
                  <a:pt x="48995" y="14083"/>
                </a:lnTo>
                <a:lnTo>
                  <a:pt x="48695" y="12647"/>
                </a:lnTo>
                <a:lnTo>
                  <a:pt x="43594" y="5804"/>
                </a:lnTo>
                <a:lnTo>
                  <a:pt x="36190" y="1497"/>
                </a:lnTo>
                <a:lnTo>
                  <a:pt x="27381" y="0"/>
                </a:lnTo>
                <a:close/>
              </a:path>
              <a:path w="50800" h="72390">
                <a:moveTo>
                  <a:pt x="48995" y="14083"/>
                </a:moveTo>
                <a:lnTo>
                  <a:pt x="29412" y="14083"/>
                </a:lnTo>
                <a:lnTo>
                  <a:pt x="33800" y="16795"/>
                </a:lnTo>
                <a:lnTo>
                  <a:pt x="33800" y="27726"/>
                </a:lnTo>
                <a:lnTo>
                  <a:pt x="29412" y="30198"/>
                </a:lnTo>
                <a:lnTo>
                  <a:pt x="48850" y="30198"/>
                </a:lnTo>
                <a:lnTo>
                  <a:pt x="50595" y="21748"/>
                </a:lnTo>
                <a:lnTo>
                  <a:pt x="48995" y="140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8252" y="9242799"/>
            <a:ext cx="100750" cy="72343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55595" y="9240991"/>
            <a:ext cx="77411" cy="75390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1889733" y="9242797"/>
            <a:ext cx="45085" cy="72390"/>
          </a:xfrm>
          <a:custGeom>
            <a:avLst/>
            <a:gdLst/>
            <a:ahLst/>
            <a:cxnLst/>
            <a:rect l="l" t="t" r="r" b="b"/>
            <a:pathLst>
              <a:path w="45085" h="72390">
                <a:moveTo>
                  <a:pt x="41244" y="0"/>
                </a:moveTo>
                <a:lnTo>
                  <a:pt x="0" y="0"/>
                </a:lnTo>
                <a:lnTo>
                  <a:pt x="0" y="71893"/>
                </a:lnTo>
                <a:lnTo>
                  <a:pt x="44626" y="71893"/>
                </a:lnTo>
                <a:lnTo>
                  <a:pt x="44626" y="57579"/>
                </a:lnTo>
                <a:lnTo>
                  <a:pt x="17130" y="57579"/>
                </a:lnTo>
                <a:lnTo>
                  <a:pt x="17130" y="43160"/>
                </a:lnTo>
                <a:lnTo>
                  <a:pt x="36962" y="43160"/>
                </a:lnTo>
                <a:lnTo>
                  <a:pt x="36962" y="28512"/>
                </a:lnTo>
                <a:lnTo>
                  <a:pt x="17130" y="28512"/>
                </a:lnTo>
                <a:lnTo>
                  <a:pt x="17130" y="14313"/>
                </a:lnTo>
                <a:lnTo>
                  <a:pt x="41244" y="14313"/>
                </a:lnTo>
                <a:lnTo>
                  <a:pt x="412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17410" y="9242797"/>
            <a:ext cx="61594" cy="72390"/>
          </a:xfrm>
          <a:custGeom>
            <a:avLst/>
            <a:gdLst/>
            <a:ahLst/>
            <a:cxnLst/>
            <a:rect l="l" t="t" r="r" b="b"/>
            <a:pathLst>
              <a:path w="61594" h="72390">
                <a:moveTo>
                  <a:pt x="26250" y="0"/>
                </a:moveTo>
                <a:lnTo>
                  <a:pt x="0" y="0"/>
                </a:lnTo>
                <a:lnTo>
                  <a:pt x="0" y="71893"/>
                </a:lnTo>
                <a:lnTo>
                  <a:pt x="16784" y="71893"/>
                </a:lnTo>
                <a:lnTo>
                  <a:pt x="16784" y="43611"/>
                </a:lnTo>
                <a:lnTo>
                  <a:pt x="41147" y="43611"/>
                </a:lnTo>
                <a:lnTo>
                  <a:pt x="38417" y="39778"/>
                </a:lnTo>
                <a:lnTo>
                  <a:pt x="44511" y="36962"/>
                </a:lnTo>
                <a:lnTo>
                  <a:pt x="49381" y="30198"/>
                </a:lnTo>
                <a:lnTo>
                  <a:pt x="16784" y="30198"/>
                </a:lnTo>
                <a:lnTo>
                  <a:pt x="16784" y="14083"/>
                </a:lnTo>
                <a:lnTo>
                  <a:pt x="47866" y="14083"/>
                </a:lnTo>
                <a:lnTo>
                  <a:pt x="47565" y="12642"/>
                </a:lnTo>
                <a:lnTo>
                  <a:pt x="42467" y="5800"/>
                </a:lnTo>
                <a:lnTo>
                  <a:pt x="35063" y="1495"/>
                </a:lnTo>
                <a:lnTo>
                  <a:pt x="26250" y="0"/>
                </a:lnTo>
                <a:close/>
              </a:path>
              <a:path w="61594" h="72390">
                <a:moveTo>
                  <a:pt x="41147" y="43611"/>
                </a:moveTo>
                <a:lnTo>
                  <a:pt x="21402" y="43611"/>
                </a:lnTo>
                <a:lnTo>
                  <a:pt x="40679" y="71893"/>
                </a:lnTo>
                <a:lnTo>
                  <a:pt x="61296" y="71893"/>
                </a:lnTo>
                <a:lnTo>
                  <a:pt x="41147" y="43611"/>
                </a:lnTo>
                <a:close/>
              </a:path>
              <a:path w="61594" h="72390">
                <a:moveTo>
                  <a:pt x="47866" y="14083"/>
                </a:moveTo>
                <a:lnTo>
                  <a:pt x="28166" y="14083"/>
                </a:lnTo>
                <a:lnTo>
                  <a:pt x="32679" y="16784"/>
                </a:lnTo>
                <a:lnTo>
                  <a:pt x="32679" y="27716"/>
                </a:lnTo>
                <a:lnTo>
                  <a:pt x="28166" y="30198"/>
                </a:lnTo>
                <a:lnTo>
                  <a:pt x="49381" y="30198"/>
                </a:lnTo>
                <a:lnTo>
                  <a:pt x="49464" y="21748"/>
                </a:lnTo>
                <a:lnTo>
                  <a:pt x="47866" y="140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57177" y="9242797"/>
            <a:ext cx="45085" cy="72390"/>
          </a:xfrm>
          <a:custGeom>
            <a:avLst/>
            <a:gdLst/>
            <a:ahLst/>
            <a:cxnLst/>
            <a:rect l="l" t="t" r="r" b="b"/>
            <a:pathLst>
              <a:path w="45085" h="72390">
                <a:moveTo>
                  <a:pt x="41244" y="0"/>
                </a:moveTo>
                <a:lnTo>
                  <a:pt x="0" y="0"/>
                </a:lnTo>
                <a:lnTo>
                  <a:pt x="0" y="71893"/>
                </a:lnTo>
                <a:lnTo>
                  <a:pt x="44626" y="71893"/>
                </a:lnTo>
                <a:lnTo>
                  <a:pt x="44626" y="57579"/>
                </a:lnTo>
                <a:lnTo>
                  <a:pt x="17130" y="57579"/>
                </a:lnTo>
                <a:lnTo>
                  <a:pt x="17130" y="43160"/>
                </a:lnTo>
                <a:lnTo>
                  <a:pt x="36962" y="43160"/>
                </a:lnTo>
                <a:lnTo>
                  <a:pt x="36962" y="28512"/>
                </a:lnTo>
                <a:lnTo>
                  <a:pt x="17130" y="28512"/>
                </a:lnTo>
                <a:lnTo>
                  <a:pt x="17130" y="14313"/>
                </a:lnTo>
                <a:lnTo>
                  <a:pt x="41244" y="14313"/>
                </a:lnTo>
                <a:lnTo>
                  <a:pt x="412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84850" y="9242797"/>
            <a:ext cx="62865" cy="72390"/>
          </a:xfrm>
          <a:custGeom>
            <a:avLst/>
            <a:gdLst/>
            <a:ahLst/>
            <a:cxnLst/>
            <a:rect l="l" t="t" r="r" b="b"/>
            <a:pathLst>
              <a:path w="62864" h="72390">
                <a:moveTo>
                  <a:pt x="24229" y="0"/>
                </a:moveTo>
                <a:lnTo>
                  <a:pt x="0" y="0"/>
                </a:lnTo>
                <a:lnTo>
                  <a:pt x="0" y="71893"/>
                </a:lnTo>
                <a:lnTo>
                  <a:pt x="24229" y="71893"/>
                </a:lnTo>
                <a:lnTo>
                  <a:pt x="38998" y="69414"/>
                </a:lnTo>
                <a:lnTo>
                  <a:pt x="51275" y="62287"/>
                </a:lnTo>
                <a:lnTo>
                  <a:pt x="54682" y="57694"/>
                </a:lnTo>
                <a:lnTo>
                  <a:pt x="16900" y="57694"/>
                </a:lnTo>
                <a:lnTo>
                  <a:pt x="16900" y="14313"/>
                </a:lnTo>
                <a:lnTo>
                  <a:pt x="54770" y="14313"/>
                </a:lnTo>
                <a:lnTo>
                  <a:pt x="51232" y="9562"/>
                </a:lnTo>
                <a:lnTo>
                  <a:pt x="38949" y="2462"/>
                </a:lnTo>
                <a:lnTo>
                  <a:pt x="24229" y="0"/>
                </a:lnTo>
                <a:close/>
              </a:path>
              <a:path w="62864" h="72390">
                <a:moveTo>
                  <a:pt x="54770" y="14313"/>
                </a:moveTo>
                <a:lnTo>
                  <a:pt x="22543" y="14313"/>
                </a:lnTo>
                <a:lnTo>
                  <a:pt x="31357" y="15682"/>
                </a:lnTo>
                <a:lnTo>
                  <a:pt x="38556" y="19776"/>
                </a:lnTo>
                <a:lnTo>
                  <a:pt x="43411" y="26576"/>
                </a:lnTo>
                <a:lnTo>
                  <a:pt x="45192" y="36061"/>
                </a:lnTo>
                <a:lnTo>
                  <a:pt x="43395" y="45524"/>
                </a:lnTo>
                <a:lnTo>
                  <a:pt x="38513" y="52285"/>
                </a:lnTo>
                <a:lnTo>
                  <a:pt x="31308" y="56342"/>
                </a:lnTo>
                <a:lnTo>
                  <a:pt x="22543" y="57694"/>
                </a:lnTo>
                <a:lnTo>
                  <a:pt x="54682" y="57694"/>
                </a:lnTo>
                <a:lnTo>
                  <a:pt x="59666" y="50976"/>
                </a:lnTo>
                <a:lnTo>
                  <a:pt x="62772" y="35946"/>
                </a:lnTo>
                <a:lnTo>
                  <a:pt x="59649" y="20867"/>
                </a:lnTo>
                <a:lnTo>
                  <a:pt x="54770" y="143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31341" y="9242797"/>
            <a:ext cx="51435" cy="72390"/>
          </a:xfrm>
          <a:custGeom>
            <a:avLst/>
            <a:gdLst/>
            <a:ahLst/>
            <a:cxnLst/>
            <a:rect l="l" t="t" r="r" b="b"/>
            <a:pathLst>
              <a:path w="51435" h="72390">
                <a:moveTo>
                  <a:pt x="23559" y="0"/>
                </a:moveTo>
                <a:lnTo>
                  <a:pt x="0" y="0"/>
                </a:lnTo>
                <a:lnTo>
                  <a:pt x="0" y="71893"/>
                </a:lnTo>
                <a:lnTo>
                  <a:pt x="26596" y="71893"/>
                </a:lnTo>
                <a:lnTo>
                  <a:pt x="36141" y="70354"/>
                </a:lnTo>
                <a:lnTo>
                  <a:pt x="43951" y="65920"/>
                </a:lnTo>
                <a:lnTo>
                  <a:pt x="49004" y="59160"/>
                </a:lnTo>
                <a:lnTo>
                  <a:pt x="15664" y="59160"/>
                </a:lnTo>
                <a:lnTo>
                  <a:pt x="15664" y="40344"/>
                </a:lnTo>
                <a:lnTo>
                  <a:pt x="51160" y="40344"/>
                </a:lnTo>
                <a:lnTo>
                  <a:pt x="44961" y="32899"/>
                </a:lnTo>
                <a:lnTo>
                  <a:pt x="38658" y="30878"/>
                </a:lnTo>
                <a:lnTo>
                  <a:pt x="42490" y="28732"/>
                </a:lnTo>
                <a:lnTo>
                  <a:pt x="42892" y="27716"/>
                </a:lnTo>
                <a:lnTo>
                  <a:pt x="15664" y="27716"/>
                </a:lnTo>
                <a:lnTo>
                  <a:pt x="15664" y="12952"/>
                </a:lnTo>
                <a:lnTo>
                  <a:pt x="43301" y="12952"/>
                </a:lnTo>
                <a:lnTo>
                  <a:pt x="42903" y="11123"/>
                </a:lnTo>
                <a:lnTo>
                  <a:pt x="38275" y="5125"/>
                </a:lnTo>
                <a:lnTo>
                  <a:pt x="31555" y="1326"/>
                </a:lnTo>
                <a:lnTo>
                  <a:pt x="23559" y="0"/>
                </a:lnTo>
                <a:close/>
              </a:path>
              <a:path w="51435" h="72390">
                <a:moveTo>
                  <a:pt x="51160" y="40344"/>
                </a:moveTo>
                <a:lnTo>
                  <a:pt x="29077" y="40344"/>
                </a:lnTo>
                <a:lnTo>
                  <a:pt x="34375" y="43380"/>
                </a:lnTo>
                <a:lnTo>
                  <a:pt x="34375" y="56343"/>
                </a:lnTo>
                <a:lnTo>
                  <a:pt x="28962" y="59160"/>
                </a:lnTo>
                <a:lnTo>
                  <a:pt x="49004" y="59160"/>
                </a:lnTo>
                <a:lnTo>
                  <a:pt x="49224" y="58866"/>
                </a:lnTo>
                <a:lnTo>
                  <a:pt x="51160" y="49464"/>
                </a:lnTo>
                <a:lnTo>
                  <a:pt x="51160" y="40344"/>
                </a:lnTo>
                <a:close/>
              </a:path>
              <a:path w="51435" h="72390">
                <a:moveTo>
                  <a:pt x="43301" y="12952"/>
                </a:moveTo>
                <a:lnTo>
                  <a:pt x="25014" y="12952"/>
                </a:lnTo>
                <a:lnTo>
                  <a:pt x="28847" y="15099"/>
                </a:lnTo>
                <a:lnTo>
                  <a:pt x="28847" y="25580"/>
                </a:lnTo>
                <a:lnTo>
                  <a:pt x="25014" y="27716"/>
                </a:lnTo>
                <a:lnTo>
                  <a:pt x="42892" y="27716"/>
                </a:lnTo>
                <a:lnTo>
                  <a:pt x="44626" y="23329"/>
                </a:lnTo>
                <a:lnTo>
                  <a:pt x="44626" y="19046"/>
                </a:lnTo>
                <a:lnTo>
                  <a:pt x="43301" y="129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54610" y="9242796"/>
            <a:ext cx="70542" cy="71893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1139096" y="3430789"/>
            <a:ext cx="16085297" cy="1331134"/>
          </a:xfrm>
          <a:prstGeom prst="rect">
            <a:avLst/>
          </a:prstGeom>
        </p:spPr>
        <p:txBody>
          <a:bodyPr vert="horz" wrap="square" lIns="0" tIns="238760" rIns="0" bIns="0" rtlCol="0">
            <a:spAutoFit/>
          </a:bodyPr>
          <a:lstStyle/>
          <a:p>
            <a:pPr marL="12700" marR="4452620">
              <a:lnSpc>
                <a:spcPts val="8490"/>
              </a:lnSpc>
              <a:spcBef>
                <a:spcPts val="1880"/>
              </a:spcBef>
            </a:pPr>
            <a:r>
              <a:rPr lang="en-US" sz="8550" b="1" spc="-555" dirty="0">
                <a:solidFill>
                  <a:srgbClr val="383636"/>
                </a:solidFill>
                <a:latin typeface="Century Gothic"/>
                <a:cs typeface="Century Gothic"/>
              </a:rPr>
              <a:t>Say Hello to Go Succeed</a:t>
            </a:r>
            <a:endParaRPr sz="8550" dirty="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39096" y="5298974"/>
            <a:ext cx="11611068" cy="259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3350" spc="-260" dirty="0">
                <a:solidFill>
                  <a:srgbClr val="383636"/>
                </a:solidFill>
                <a:latin typeface="Söhne"/>
                <a:cs typeface="Century Gothic"/>
              </a:rPr>
              <a:t>Go Succeed is the new go-to source for expert business advice led by Northern Ireland's eleven local councils. Whether you're a budding entrepreneur just starting out; are looking to grow your business; or are planning to scale up; our team of industry experts will provide tailored support and guidance to help you achieve your business goals.</a:t>
            </a:r>
            <a:endParaRPr sz="3350" dirty="0">
              <a:latin typeface="Söhne"/>
              <a:cs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_succeed_-_ni_business_support_brand_launch-main (1080p).mp4">
            <a:hlinkClick r:id="" action="ppaction://ole?verb=0"/>
            <a:extLst>
              <a:ext uri="{FF2B5EF4-FFF2-40B4-BE49-F238E27FC236}">
                <a16:creationId xmlns:a16="http://schemas.microsoft.com/office/drawing/2014/main" id="{8AFD0A51-0735-663D-0ABE-2D575C34AF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1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329EA8-836F-6C42-09A7-3B55BE3C55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26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Success - Desktop ">
            <a:hlinkClick r:id="" action="ppaction://media"/>
            <a:extLst>
              <a:ext uri="{FF2B5EF4-FFF2-40B4-BE49-F238E27FC236}">
                <a16:creationId xmlns:a16="http://schemas.microsoft.com/office/drawing/2014/main" id="{63A6D984-CEE7-DD2B-E9C4-EB596C2D63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89" y="8251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ED6C6-F6D2-4270-00FB-57F0DE20F4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6C989-E68C-A916-2756-4CCF5CB03E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54F0D-38A4-7764-2D8C-C86370EE48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20105511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51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6C03ABF14EEF4197D942DE51B44606" ma:contentTypeVersion="17" ma:contentTypeDescription="Create a new document." ma:contentTypeScope="" ma:versionID="63aee14825e4f2a5e45a924ba2e76de2">
  <xsd:schema xmlns:xsd="http://www.w3.org/2001/XMLSchema" xmlns:xs="http://www.w3.org/2001/XMLSchema" xmlns:p="http://schemas.microsoft.com/office/2006/metadata/properties" xmlns:ns2="99bea84f-9ded-447f-95a4-778435ce5a05" xmlns:ns3="d0f3ed1c-9a1e-4228-a92a-bc42c848c249" targetNamespace="http://schemas.microsoft.com/office/2006/metadata/properties" ma:root="true" ma:fieldsID="a8fceb456662924672c940ae38c0473f" ns2:_="" ns3:_="">
    <xsd:import namespace="99bea84f-9ded-447f-95a4-778435ce5a05"/>
    <xsd:import namespace="d0f3ed1c-9a1e-4228-a92a-bc42c848c2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bea84f-9ded-447f-95a4-778435ce5a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5860acb-13d7-4ddb-a60e-58038a9e32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f3ed1c-9a1e-4228-a92a-bc42c848c24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4a029d7-bbb9-42bb-85d0-16be28588437}" ma:internalName="TaxCatchAll" ma:showField="CatchAllData" ma:web="d0f3ed1c-9a1e-4228-a92a-bc42c848c2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D5523C-8C13-48EF-9CD9-FF23783AA3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21E14E-E659-41AD-8850-ABCA60F21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bea84f-9ded-447f-95a4-778435ce5a05"/>
    <ds:schemaRef ds:uri="d0f3ed1c-9a1e-4228-a92a-bc42c848c2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1479</TotalTime>
  <Words>66</Words>
  <Application>Microsoft Office PowerPoint</Application>
  <PresentationFormat>Custom</PresentationFormat>
  <Paragraphs>2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Söhne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Grainne Toland</dc:creator>
  <cp:lastModifiedBy>Dympna Maguire</cp:lastModifiedBy>
  <cp:revision>7</cp:revision>
  <dcterms:created xsi:type="dcterms:W3CDTF">2023-11-09T16:52:29Z</dcterms:created>
  <dcterms:modified xsi:type="dcterms:W3CDTF">2023-11-14T16:05:28Z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2023-11-09T00:00:00Z</vt:filetime>
  </property>
  <property fmtid="{D5CDD505-2E9C-101B-9397-08002B2CF9AE}" pid="3" name="Creator">
    <vt:lpwstr>Adobe InDesign 19.0 (Macintosh)</vt:lpwstr>
  </property>
  <property fmtid="{D5CDD505-2E9C-101B-9397-08002B2CF9AE}" pid="4" name="LastSaved">
    <vt:filetime>2023-11-09T00:00:00Z</vt:filetime>
  </property>
  <property fmtid="{D5CDD505-2E9C-101B-9397-08002B2CF9AE}" pid="5" name="Producer">
    <vt:lpwstr>Adobe PDF Library 17.0</vt:lpwstr>
  </property>
</Properties>
</file>